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300" r:id="rId3"/>
    <p:sldId id="301" r:id="rId4"/>
    <p:sldId id="302" r:id="rId5"/>
    <p:sldId id="304" r:id="rId6"/>
    <p:sldId id="303" r:id="rId7"/>
    <p:sldId id="305" r:id="rId8"/>
    <p:sldId id="262" r:id="rId9"/>
    <p:sldId id="306" r:id="rId10"/>
  </p:sldIdLst>
  <p:sldSz cx="9144000" cy="5143500" type="screen16x9"/>
  <p:notesSz cx="6858000" cy="9144000"/>
  <p:embeddedFontLst>
    <p:embeddedFont>
      <p:font typeface="Advent Pro SemiBold" panose="020B0604020202020204" charset="0"/>
      <p:regular r:id="rId12"/>
      <p:bold r:id="rId13"/>
    </p:embeddedFont>
    <p:embeddedFont>
      <p:font typeface="Aldrich" panose="020B0604020202020204" charset="0"/>
      <p:regular r:id="rId14"/>
    </p:embeddedFont>
    <p:embeddedFont>
      <p:font typeface="Didact Gothic" panose="020B0604020202020204" charset="0"/>
      <p:regular r:id="rId15"/>
    </p:embeddedFont>
    <p:embeddedFont>
      <p:font typeface="Fira Sans Condensed Medium" panose="020B0604020202020204" charset="0"/>
      <p:regular r:id="rId16"/>
      <p:bold r:id="rId17"/>
      <p:italic r:id="rId18"/>
      <p:boldItalic r:id="rId19"/>
    </p:embeddedFont>
    <p:embeddedFont>
      <p:font typeface="Maven Pro" panose="020B0604020202020204" charset="0"/>
      <p:regular r:id="rId20"/>
      <p:bold r:id="rId21"/>
    </p:embeddedFont>
    <p:embeddedFont>
      <p:font typeface="Roboto Medium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D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FF10EF-A20C-4CC9-8EA2-5B3075D6E451}">
  <a:tblStyle styleId="{42FF10EF-A20C-4CC9-8EA2-5B3075D6E45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53de5052a6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53de5052a6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a745d1862b_0_8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a745d1862b_0_8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511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9fa85cf4fd_0_4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9fa85cf4fd_0_4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490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9fa85cf4fd_0_44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9fa85cf4fd_0_44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90086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6495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18619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076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9fa85cf4fd_0_4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9fa85cf4fd_0_4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916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55151" y="2785291"/>
            <a:ext cx="2526614" cy="874564"/>
            <a:chOff x="3457434" y="4469778"/>
            <a:chExt cx="1572451" cy="544289"/>
          </a:xfrm>
        </p:grpSpPr>
        <p:sp>
          <p:nvSpPr>
            <p:cNvPr id="10" name="Google Shape;10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02751" y="3680641"/>
            <a:ext cx="2526614" cy="874564"/>
            <a:chOff x="3457434" y="4469778"/>
            <a:chExt cx="1572451" cy="544289"/>
          </a:xfrm>
        </p:grpSpPr>
        <p:sp>
          <p:nvSpPr>
            <p:cNvPr id="31" name="Google Shape;31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531662" y="4536065"/>
              <a:ext cx="477978" cy="102941"/>
            </a:xfrm>
            <a:custGeom>
              <a:avLst/>
              <a:gdLst/>
              <a:ahLst/>
              <a:cxnLst/>
              <a:rect l="l" t="t" r="r" b="b"/>
              <a:pathLst>
                <a:path w="19743" h="4252" extrusionOk="0">
                  <a:moveTo>
                    <a:pt x="859" y="1"/>
                  </a:moveTo>
                  <a:cubicBezTo>
                    <a:pt x="327" y="328"/>
                    <a:pt x="0" y="859"/>
                    <a:pt x="0" y="1350"/>
                  </a:cubicBezTo>
                  <a:cubicBezTo>
                    <a:pt x="0" y="3066"/>
                    <a:pt x="3393" y="4252"/>
                    <a:pt x="7480" y="4252"/>
                  </a:cubicBezTo>
                  <a:lnTo>
                    <a:pt x="19742" y="4252"/>
                  </a:lnTo>
                  <a:cubicBezTo>
                    <a:pt x="12753" y="3761"/>
                    <a:pt x="4946" y="2739"/>
                    <a:pt x="8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7228313" y="-114309"/>
            <a:ext cx="1915697" cy="4616272"/>
            <a:chOff x="7899913" y="-114309"/>
            <a:chExt cx="1915697" cy="4616272"/>
          </a:xfrm>
        </p:grpSpPr>
        <p:sp>
          <p:nvSpPr>
            <p:cNvPr id="53" name="Google Shape;53;p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899913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-400231" y="71459"/>
            <a:ext cx="9944461" cy="5619869"/>
            <a:chOff x="-1009131" y="114298"/>
            <a:chExt cx="11162264" cy="5619869"/>
          </a:xfrm>
        </p:grpSpPr>
        <p:grpSp>
          <p:nvGrpSpPr>
            <p:cNvPr id="70" name="Google Shape;70;p2"/>
            <p:cNvGrpSpPr/>
            <p:nvPr/>
          </p:nvGrpSpPr>
          <p:grpSpPr>
            <a:xfrm>
              <a:off x="-1009131" y="114298"/>
              <a:ext cx="11162264" cy="5619869"/>
              <a:chOff x="-852900" y="114300"/>
              <a:chExt cx="10849790" cy="6172288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-845014" y="129282"/>
                <a:ext cx="10826179" cy="6147915"/>
              </a:xfrm>
              <a:custGeom>
                <a:avLst/>
                <a:gdLst/>
                <a:ahLst/>
                <a:cxnLst/>
                <a:rect l="l" t="t" r="r" b="b"/>
                <a:pathLst>
                  <a:path w="225135" h="134190" extrusionOk="0">
                    <a:moveTo>
                      <a:pt x="41896" y="1"/>
                    </a:moveTo>
                    <a:cubicBezTo>
                      <a:pt x="37114" y="1"/>
                      <a:pt x="33190" y="3924"/>
                      <a:pt x="33190" y="8707"/>
                    </a:cubicBezTo>
                    <a:lnTo>
                      <a:pt x="33190" y="102349"/>
                    </a:lnTo>
                    <a:lnTo>
                      <a:pt x="1676" y="125197"/>
                    </a:lnTo>
                    <a:lnTo>
                      <a:pt x="2044" y="125197"/>
                    </a:lnTo>
                    <a:cubicBezTo>
                      <a:pt x="859" y="126015"/>
                      <a:pt x="0" y="127568"/>
                      <a:pt x="0" y="129081"/>
                    </a:cubicBezTo>
                    <a:cubicBezTo>
                      <a:pt x="0" y="131819"/>
                      <a:pt x="2371" y="134190"/>
                      <a:pt x="5109" y="134190"/>
                    </a:cubicBezTo>
                    <a:lnTo>
                      <a:pt x="220188" y="134190"/>
                    </a:lnTo>
                    <a:cubicBezTo>
                      <a:pt x="222927" y="134190"/>
                      <a:pt x="225134" y="131819"/>
                      <a:pt x="225134" y="129081"/>
                    </a:cubicBezTo>
                    <a:cubicBezTo>
                      <a:pt x="225134" y="127732"/>
                      <a:pt x="224644" y="126383"/>
                      <a:pt x="223622" y="125524"/>
                    </a:cubicBezTo>
                    <a:lnTo>
                      <a:pt x="223785" y="125524"/>
                    </a:lnTo>
                    <a:lnTo>
                      <a:pt x="192762" y="102349"/>
                    </a:lnTo>
                    <a:lnTo>
                      <a:pt x="192762" y="8707"/>
                    </a:lnTo>
                    <a:cubicBezTo>
                      <a:pt x="192762" y="3924"/>
                      <a:pt x="188879" y="1"/>
                      <a:pt x="1840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-852900" y="114300"/>
                <a:ext cx="10849790" cy="6172288"/>
              </a:xfrm>
              <a:custGeom>
                <a:avLst/>
                <a:gdLst/>
                <a:ahLst/>
                <a:cxnLst/>
                <a:rect l="l" t="t" r="r" b="b"/>
                <a:pathLst>
                  <a:path w="225626" h="134722" extrusionOk="0">
                    <a:moveTo>
                      <a:pt x="184261" y="491"/>
                    </a:moveTo>
                    <a:cubicBezTo>
                      <a:pt x="186468" y="491"/>
                      <a:pt x="188675" y="1513"/>
                      <a:pt x="190228" y="3066"/>
                    </a:cubicBezTo>
                    <a:cubicBezTo>
                      <a:pt x="191577" y="4578"/>
                      <a:pt x="192599" y="6622"/>
                      <a:pt x="192599" y="9034"/>
                    </a:cubicBezTo>
                    <a:lnTo>
                      <a:pt x="192599" y="102839"/>
                    </a:lnTo>
                    <a:lnTo>
                      <a:pt x="223381" y="125714"/>
                    </a:lnTo>
                    <a:lnTo>
                      <a:pt x="223581" y="126015"/>
                    </a:lnTo>
                    <a:cubicBezTo>
                      <a:pt x="224440" y="126873"/>
                      <a:pt x="225135" y="128059"/>
                      <a:pt x="225135" y="129408"/>
                    </a:cubicBezTo>
                    <a:cubicBezTo>
                      <a:pt x="225135" y="130797"/>
                      <a:pt x="224603" y="131983"/>
                      <a:pt x="223581" y="132841"/>
                    </a:cubicBezTo>
                    <a:cubicBezTo>
                      <a:pt x="222764" y="133699"/>
                      <a:pt x="221538" y="134190"/>
                      <a:pt x="220352" y="134190"/>
                    </a:cubicBezTo>
                    <a:lnTo>
                      <a:pt x="5273" y="134190"/>
                    </a:lnTo>
                    <a:cubicBezTo>
                      <a:pt x="3884" y="134190"/>
                      <a:pt x="2698" y="133699"/>
                      <a:pt x="1840" y="132841"/>
                    </a:cubicBezTo>
                    <a:cubicBezTo>
                      <a:pt x="1023" y="131983"/>
                      <a:pt x="491" y="130797"/>
                      <a:pt x="491" y="129408"/>
                    </a:cubicBezTo>
                    <a:cubicBezTo>
                      <a:pt x="491" y="127895"/>
                      <a:pt x="1186" y="126546"/>
                      <a:pt x="2371" y="125688"/>
                    </a:cubicBezTo>
                    <a:lnTo>
                      <a:pt x="2862" y="125157"/>
                    </a:lnTo>
                    <a:lnTo>
                      <a:pt x="2698" y="125157"/>
                    </a:lnTo>
                    <a:lnTo>
                      <a:pt x="33722" y="102839"/>
                    </a:lnTo>
                    <a:lnTo>
                      <a:pt x="33722" y="9034"/>
                    </a:lnTo>
                    <a:cubicBezTo>
                      <a:pt x="33722" y="6622"/>
                      <a:pt x="34539" y="4578"/>
                      <a:pt x="36092" y="3066"/>
                    </a:cubicBezTo>
                    <a:cubicBezTo>
                      <a:pt x="37605" y="1513"/>
                      <a:pt x="39853" y="491"/>
                      <a:pt x="42060" y="491"/>
                    </a:cubicBezTo>
                    <a:close/>
                    <a:moveTo>
                      <a:pt x="42060" y="1"/>
                    </a:moveTo>
                    <a:cubicBezTo>
                      <a:pt x="37114" y="1"/>
                      <a:pt x="33190" y="4088"/>
                      <a:pt x="33190" y="9034"/>
                    </a:cubicBezTo>
                    <a:lnTo>
                      <a:pt x="33190" y="102676"/>
                    </a:lnTo>
                    <a:lnTo>
                      <a:pt x="1023" y="125688"/>
                    </a:lnTo>
                    <a:lnTo>
                      <a:pt x="1589" y="125688"/>
                    </a:lnTo>
                    <a:cubicBezTo>
                      <a:pt x="620" y="126584"/>
                      <a:pt x="1" y="127949"/>
                      <a:pt x="1" y="129408"/>
                    </a:cubicBezTo>
                    <a:cubicBezTo>
                      <a:pt x="1" y="132310"/>
                      <a:pt x="2371" y="134721"/>
                      <a:pt x="5273" y="134721"/>
                    </a:cubicBezTo>
                    <a:lnTo>
                      <a:pt x="220352" y="134721"/>
                    </a:lnTo>
                    <a:cubicBezTo>
                      <a:pt x="223254" y="134721"/>
                      <a:pt x="225625" y="132310"/>
                      <a:pt x="225625" y="129408"/>
                    </a:cubicBezTo>
                    <a:cubicBezTo>
                      <a:pt x="225625" y="128054"/>
                      <a:pt x="225101" y="126962"/>
                      <a:pt x="224258" y="126015"/>
                    </a:cubicBezTo>
                    <a:lnTo>
                      <a:pt x="224603" y="126015"/>
                    </a:lnTo>
                    <a:lnTo>
                      <a:pt x="223949" y="125530"/>
                    </a:lnTo>
                    <a:lnTo>
                      <a:pt x="223949" y="125530"/>
                    </a:lnTo>
                    <a:lnTo>
                      <a:pt x="223949" y="125524"/>
                    </a:lnTo>
                    <a:lnTo>
                      <a:pt x="223942" y="125524"/>
                    </a:lnTo>
                    <a:lnTo>
                      <a:pt x="193130" y="102676"/>
                    </a:lnTo>
                    <a:lnTo>
                      <a:pt x="193130" y="9034"/>
                    </a:lnTo>
                    <a:cubicBezTo>
                      <a:pt x="193130" y="4088"/>
                      <a:pt x="189043" y="1"/>
                      <a:pt x="184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27366" y="4975819"/>
                <a:ext cx="9247851" cy="702298"/>
              </a:xfrm>
              <a:custGeom>
                <a:avLst/>
                <a:gdLst/>
                <a:ahLst/>
                <a:cxnLst/>
                <a:rect l="l" t="t" r="r" b="b"/>
                <a:pathLst>
                  <a:path w="192313" h="15329" extrusionOk="0">
                    <a:moveTo>
                      <a:pt x="20806" y="164"/>
                    </a:moveTo>
                    <a:lnTo>
                      <a:pt x="44043" y="327"/>
                    </a:lnTo>
                    <a:lnTo>
                      <a:pt x="43777" y="327"/>
                    </a:lnTo>
                    <a:lnTo>
                      <a:pt x="42428" y="1840"/>
                    </a:lnTo>
                    <a:lnTo>
                      <a:pt x="30329" y="1676"/>
                    </a:lnTo>
                    <a:lnTo>
                      <a:pt x="32046" y="327"/>
                    </a:lnTo>
                    <a:lnTo>
                      <a:pt x="31188" y="327"/>
                    </a:lnTo>
                    <a:lnTo>
                      <a:pt x="29471" y="1676"/>
                    </a:lnTo>
                    <a:lnTo>
                      <a:pt x="18925" y="1676"/>
                    </a:lnTo>
                    <a:lnTo>
                      <a:pt x="20806" y="164"/>
                    </a:lnTo>
                    <a:close/>
                    <a:moveTo>
                      <a:pt x="44632" y="332"/>
                    </a:moveTo>
                    <a:lnTo>
                      <a:pt x="67279" y="491"/>
                    </a:lnTo>
                    <a:lnTo>
                      <a:pt x="66625" y="2044"/>
                    </a:lnTo>
                    <a:lnTo>
                      <a:pt x="55876" y="2044"/>
                    </a:lnTo>
                    <a:lnTo>
                      <a:pt x="56897" y="491"/>
                    </a:lnTo>
                    <a:lnTo>
                      <a:pt x="56039" y="491"/>
                    </a:lnTo>
                    <a:lnTo>
                      <a:pt x="55017" y="1840"/>
                    </a:lnTo>
                    <a:lnTo>
                      <a:pt x="43286" y="1840"/>
                    </a:lnTo>
                    <a:lnTo>
                      <a:pt x="44632" y="332"/>
                    </a:lnTo>
                    <a:close/>
                    <a:moveTo>
                      <a:pt x="68138" y="491"/>
                    </a:moveTo>
                    <a:lnTo>
                      <a:pt x="80073" y="654"/>
                    </a:lnTo>
                    <a:lnTo>
                      <a:pt x="79542" y="2208"/>
                    </a:lnTo>
                    <a:lnTo>
                      <a:pt x="67443" y="2044"/>
                    </a:lnTo>
                    <a:lnTo>
                      <a:pt x="68138" y="491"/>
                    </a:lnTo>
                    <a:close/>
                    <a:moveTo>
                      <a:pt x="80727" y="654"/>
                    </a:moveTo>
                    <a:lnTo>
                      <a:pt x="92335" y="818"/>
                    </a:lnTo>
                    <a:lnTo>
                      <a:pt x="92335" y="2208"/>
                    </a:lnTo>
                    <a:lnTo>
                      <a:pt x="80400" y="2208"/>
                    </a:lnTo>
                    <a:lnTo>
                      <a:pt x="80727" y="654"/>
                    </a:lnTo>
                    <a:close/>
                    <a:moveTo>
                      <a:pt x="104597" y="818"/>
                    </a:moveTo>
                    <a:lnTo>
                      <a:pt x="104761" y="2371"/>
                    </a:lnTo>
                    <a:lnTo>
                      <a:pt x="93194" y="2208"/>
                    </a:lnTo>
                    <a:lnTo>
                      <a:pt x="93194" y="818"/>
                    </a:lnTo>
                    <a:close/>
                    <a:moveTo>
                      <a:pt x="105456" y="818"/>
                    </a:moveTo>
                    <a:lnTo>
                      <a:pt x="116492" y="1022"/>
                    </a:lnTo>
                    <a:lnTo>
                      <a:pt x="116860" y="2371"/>
                    </a:lnTo>
                    <a:lnTo>
                      <a:pt x="105619" y="2371"/>
                    </a:lnTo>
                    <a:lnTo>
                      <a:pt x="105456" y="818"/>
                    </a:lnTo>
                    <a:close/>
                    <a:moveTo>
                      <a:pt x="128100" y="1022"/>
                    </a:moveTo>
                    <a:lnTo>
                      <a:pt x="128754" y="2535"/>
                    </a:lnTo>
                    <a:lnTo>
                      <a:pt x="117718" y="2371"/>
                    </a:lnTo>
                    <a:lnTo>
                      <a:pt x="117187" y="1022"/>
                    </a:lnTo>
                    <a:close/>
                    <a:moveTo>
                      <a:pt x="128958" y="1022"/>
                    </a:moveTo>
                    <a:lnTo>
                      <a:pt x="139504" y="1186"/>
                    </a:lnTo>
                    <a:lnTo>
                      <a:pt x="140526" y="2535"/>
                    </a:lnTo>
                    <a:lnTo>
                      <a:pt x="129612" y="2535"/>
                    </a:lnTo>
                    <a:lnTo>
                      <a:pt x="128958" y="1022"/>
                    </a:lnTo>
                    <a:close/>
                    <a:moveTo>
                      <a:pt x="150744" y="1186"/>
                    </a:moveTo>
                    <a:lnTo>
                      <a:pt x="151929" y="2698"/>
                    </a:lnTo>
                    <a:lnTo>
                      <a:pt x="141220" y="2535"/>
                    </a:lnTo>
                    <a:lnTo>
                      <a:pt x="140362" y="1186"/>
                    </a:lnTo>
                    <a:close/>
                    <a:moveTo>
                      <a:pt x="151439" y="1186"/>
                    </a:moveTo>
                    <a:lnTo>
                      <a:pt x="162843" y="1349"/>
                    </a:lnTo>
                    <a:lnTo>
                      <a:pt x="164355" y="2698"/>
                    </a:lnTo>
                    <a:lnTo>
                      <a:pt x="152624" y="2698"/>
                    </a:lnTo>
                    <a:lnTo>
                      <a:pt x="151439" y="1186"/>
                    </a:lnTo>
                    <a:close/>
                    <a:moveTo>
                      <a:pt x="163701" y="1349"/>
                    </a:moveTo>
                    <a:lnTo>
                      <a:pt x="174574" y="1513"/>
                    </a:lnTo>
                    <a:lnTo>
                      <a:pt x="176290" y="2862"/>
                    </a:lnTo>
                    <a:lnTo>
                      <a:pt x="165050" y="2698"/>
                    </a:lnTo>
                    <a:lnTo>
                      <a:pt x="163701" y="1349"/>
                    </a:lnTo>
                    <a:close/>
                    <a:moveTo>
                      <a:pt x="18598" y="1840"/>
                    </a:moveTo>
                    <a:lnTo>
                      <a:pt x="29307" y="2044"/>
                    </a:lnTo>
                    <a:lnTo>
                      <a:pt x="27427" y="3556"/>
                    </a:lnTo>
                    <a:lnTo>
                      <a:pt x="16350" y="3556"/>
                    </a:lnTo>
                    <a:lnTo>
                      <a:pt x="18598" y="1840"/>
                    </a:lnTo>
                    <a:close/>
                    <a:moveTo>
                      <a:pt x="42265" y="2044"/>
                    </a:moveTo>
                    <a:lnTo>
                      <a:pt x="40711" y="3720"/>
                    </a:lnTo>
                    <a:lnTo>
                      <a:pt x="28286" y="3556"/>
                    </a:lnTo>
                    <a:lnTo>
                      <a:pt x="30166" y="2044"/>
                    </a:lnTo>
                    <a:close/>
                    <a:moveTo>
                      <a:pt x="43123" y="2044"/>
                    </a:moveTo>
                    <a:lnTo>
                      <a:pt x="54854" y="2208"/>
                    </a:lnTo>
                    <a:lnTo>
                      <a:pt x="53832" y="3720"/>
                    </a:lnTo>
                    <a:lnTo>
                      <a:pt x="41733" y="3720"/>
                    </a:lnTo>
                    <a:lnTo>
                      <a:pt x="43123" y="2044"/>
                    </a:lnTo>
                    <a:close/>
                    <a:moveTo>
                      <a:pt x="66421" y="2208"/>
                    </a:moveTo>
                    <a:lnTo>
                      <a:pt x="65604" y="3883"/>
                    </a:lnTo>
                    <a:lnTo>
                      <a:pt x="54690" y="3720"/>
                    </a:lnTo>
                    <a:lnTo>
                      <a:pt x="55876" y="2208"/>
                    </a:lnTo>
                    <a:close/>
                    <a:moveTo>
                      <a:pt x="67279" y="2208"/>
                    </a:moveTo>
                    <a:lnTo>
                      <a:pt x="79542" y="2371"/>
                    </a:lnTo>
                    <a:lnTo>
                      <a:pt x="79051" y="3883"/>
                    </a:lnTo>
                    <a:lnTo>
                      <a:pt x="66625" y="3883"/>
                    </a:lnTo>
                    <a:lnTo>
                      <a:pt x="67279" y="2208"/>
                    </a:lnTo>
                    <a:close/>
                    <a:moveTo>
                      <a:pt x="92335" y="2371"/>
                    </a:moveTo>
                    <a:lnTo>
                      <a:pt x="92172" y="4088"/>
                    </a:lnTo>
                    <a:lnTo>
                      <a:pt x="79909" y="3883"/>
                    </a:lnTo>
                    <a:lnTo>
                      <a:pt x="80400" y="2371"/>
                    </a:lnTo>
                    <a:close/>
                    <a:moveTo>
                      <a:pt x="93194" y="2371"/>
                    </a:moveTo>
                    <a:lnTo>
                      <a:pt x="104761" y="2535"/>
                    </a:lnTo>
                    <a:lnTo>
                      <a:pt x="104924" y="4088"/>
                    </a:lnTo>
                    <a:lnTo>
                      <a:pt x="92989" y="4088"/>
                    </a:lnTo>
                    <a:lnTo>
                      <a:pt x="93194" y="2371"/>
                    </a:lnTo>
                    <a:close/>
                    <a:moveTo>
                      <a:pt x="117023" y="2535"/>
                    </a:moveTo>
                    <a:lnTo>
                      <a:pt x="117514" y="4088"/>
                    </a:lnTo>
                    <a:lnTo>
                      <a:pt x="105783" y="4088"/>
                    </a:lnTo>
                    <a:lnTo>
                      <a:pt x="105619" y="2535"/>
                    </a:lnTo>
                    <a:close/>
                    <a:moveTo>
                      <a:pt x="117718" y="2535"/>
                    </a:moveTo>
                    <a:lnTo>
                      <a:pt x="128958" y="2698"/>
                    </a:lnTo>
                    <a:lnTo>
                      <a:pt x="129776" y="4251"/>
                    </a:lnTo>
                    <a:lnTo>
                      <a:pt x="118372" y="4088"/>
                    </a:lnTo>
                    <a:lnTo>
                      <a:pt x="117718" y="2535"/>
                    </a:lnTo>
                    <a:close/>
                    <a:moveTo>
                      <a:pt x="140689" y="2698"/>
                    </a:moveTo>
                    <a:lnTo>
                      <a:pt x="141711" y="4251"/>
                    </a:lnTo>
                    <a:lnTo>
                      <a:pt x="130471" y="4251"/>
                    </a:lnTo>
                    <a:lnTo>
                      <a:pt x="129776" y="2698"/>
                    </a:lnTo>
                    <a:close/>
                    <a:moveTo>
                      <a:pt x="141384" y="2698"/>
                    </a:moveTo>
                    <a:lnTo>
                      <a:pt x="152093" y="2862"/>
                    </a:lnTo>
                    <a:lnTo>
                      <a:pt x="153483" y="4415"/>
                    </a:lnTo>
                    <a:lnTo>
                      <a:pt x="153483" y="4415"/>
                    </a:lnTo>
                    <a:lnTo>
                      <a:pt x="142569" y="4251"/>
                    </a:lnTo>
                    <a:lnTo>
                      <a:pt x="141384" y="2698"/>
                    </a:lnTo>
                    <a:close/>
                    <a:moveTo>
                      <a:pt x="164519" y="2862"/>
                    </a:moveTo>
                    <a:lnTo>
                      <a:pt x="166235" y="4415"/>
                    </a:lnTo>
                    <a:lnTo>
                      <a:pt x="154137" y="4415"/>
                    </a:lnTo>
                    <a:lnTo>
                      <a:pt x="152788" y="2862"/>
                    </a:lnTo>
                    <a:close/>
                    <a:moveTo>
                      <a:pt x="165377" y="2862"/>
                    </a:moveTo>
                    <a:lnTo>
                      <a:pt x="176617" y="3066"/>
                    </a:lnTo>
                    <a:lnTo>
                      <a:pt x="178498" y="4415"/>
                    </a:lnTo>
                    <a:lnTo>
                      <a:pt x="166930" y="4415"/>
                    </a:lnTo>
                    <a:lnTo>
                      <a:pt x="165377" y="2862"/>
                    </a:lnTo>
                    <a:close/>
                    <a:moveTo>
                      <a:pt x="16187" y="3720"/>
                    </a:moveTo>
                    <a:lnTo>
                      <a:pt x="27100" y="3883"/>
                    </a:lnTo>
                    <a:lnTo>
                      <a:pt x="25220" y="5600"/>
                    </a:lnTo>
                    <a:lnTo>
                      <a:pt x="13816" y="5600"/>
                    </a:lnTo>
                    <a:lnTo>
                      <a:pt x="16187" y="3720"/>
                    </a:lnTo>
                    <a:close/>
                    <a:moveTo>
                      <a:pt x="40548" y="3883"/>
                    </a:moveTo>
                    <a:lnTo>
                      <a:pt x="39035" y="5600"/>
                    </a:lnTo>
                    <a:lnTo>
                      <a:pt x="26242" y="5600"/>
                    </a:lnTo>
                    <a:lnTo>
                      <a:pt x="28122" y="3883"/>
                    </a:lnTo>
                    <a:close/>
                    <a:moveTo>
                      <a:pt x="53668" y="3883"/>
                    </a:moveTo>
                    <a:lnTo>
                      <a:pt x="52483" y="5764"/>
                    </a:lnTo>
                    <a:lnTo>
                      <a:pt x="40057" y="5600"/>
                    </a:lnTo>
                    <a:lnTo>
                      <a:pt x="41570" y="3883"/>
                    </a:lnTo>
                    <a:close/>
                    <a:moveTo>
                      <a:pt x="54527" y="3883"/>
                    </a:moveTo>
                    <a:lnTo>
                      <a:pt x="65604" y="4088"/>
                    </a:lnTo>
                    <a:lnTo>
                      <a:pt x="64745" y="5764"/>
                    </a:lnTo>
                    <a:lnTo>
                      <a:pt x="53341" y="5764"/>
                    </a:lnTo>
                    <a:lnTo>
                      <a:pt x="54527" y="3883"/>
                    </a:lnTo>
                    <a:close/>
                    <a:moveTo>
                      <a:pt x="79051" y="4088"/>
                    </a:moveTo>
                    <a:lnTo>
                      <a:pt x="78520" y="5764"/>
                    </a:lnTo>
                    <a:lnTo>
                      <a:pt x="65604" y="5764"/>
                    </a:lnTo>
                    <a:lnTo>
                      <a:pt x="66421" y="4088"/>
                    </a:lnTo>
                    <a:close/>
                    <a:moveTo>
                      <a:pt x="79909" y="4088"/>
                    </a:moveTo>
                    <a:lnTo>
                      <a:pt x="92172" y="4251"/>
                    </a:lnTo>
                    <a:lnTo>
                      <a:pt x="91967" y="5927"/>
                    </a:lnTo>
                    <a:lnTo>
                      <a:pt x="79378" y="5764"/>
                    </a:lnTo>
                    <a:lnTo>
                      <a:pt x="79909" y="4088"/>
                    </a:lnTo>
                    <a:close/>
                    <a:moveTo>
                      <a:pt x="104924" y="4251"/>
                    </a:moveTo>
                    <a:lnTo>
                      <a:pt x="105088" y="5927"/>
                    </a:lnTo>
                    <a:lnTo>
                      <a:pt x="92826" y="5927"/>
                    </a:lnTo>
                    <a:lnTo>
                      <a:pt x="92989" y="4251"/>
                    </a:lnTo>
                    <a:close/>
                    <a:moveTo>
                      <a:pt x="105783" y="4251"/>
                    </a:moveTo>
                    <a:lnTo>
                      <a:pt x="117514" y="4415"/>
                    </a:lnTo>
                    <a:lnTo>
                      <a:pt x="118045" y="5927"/>
                    </a:lnTo>
                    <a:lnTo>
                      <a:pt x="106110" y="5927"/>
                    </a:lnTo>
                    <a:lnTo>
                      <a:pt x="105783" y="4251"/>
                    </a:lnTo>
                    <a:close/>
                    <a:moveTo>
                      <a:pt x="129776" y="4415"/>
                    </a:moveTo>
                    <a:lnTo>
                      <a:pt x="130634" y="5927"/>
                    </a:lnTo>
                    <a:lnTo>
                      <a:pt x="118903" y="5927"/>
                    </a:lnTo>
                    <a:lnTo>
                      <a:pt x="118372" y="4415"/>
                    </a:lnTo>
                    <a:close/>
                    <a:moveTo>
                      <a:pt x="141874" y="4415"/>
                    </a:moveTo>
                    <a:lnTo>
                      <a:pt x="142896" y="6131"/>
                    </a:lnTo>
                    <a:lnTo>
                      <a:pt x="131492" y="6131"/>
                    </a:lnTo>
                    <a:lnTo>
                      <a:pt x="130634" y="4415"/>
                    </a:lnTo>
                    <a:close/>
                    <a:moveTo>
                      <a:pt x="142569" y="4415"/>
                    </a:moveTo>
                    <a:lnTo>
                      <a:pt x="153646" y="4578"/>
                    </a:lnTo>
                    <a:lnTo>
                      <a:pt x="154995" y="6131"/>
                    </a:lnTo>
                    <a:lnTo>
                      <a:pt x="143755" y="6131"/>
                    </a:lnTo>
                    <a:lnTo>
                      <a:pt x="142569" y="4415"/>
                    </a:lnTo>
                    <a:close/>
                    <a:moveTo>
                      <a:pt x="166399" y="4578"/>
                    </a:moveTo>
                    <a:lnTo>
                      <a:pt x="168116" y="6131"/>
                    </a:lnTo>
                    <a:lnTo>
                      <a:pt x="155853" y="6131"/>
                    </a:lnTo>
                    <a:lnTo>
                      <a:pt x="154300" y="4578"/>
                    </a:lnTo>
                    <a:close/>
                    <a:moveTo>
                      <a:pt x="167094" y="4578"/>
                    </a:moveTo>
                    <a:lnTo>
                      <a:pt x="178661" y="4742"/>
                    </a:lnTo>
                    <a:lnTo>
                      <a:pt x="180705" y="6295"/>
                    </a:lnTo>
                    <a:lnTo>
                      <a:pt x="168974" y="6131"/>
                    </a:lnTo>
                    <a:lnTo>
                      <a:pt x="167094" y="4578"/>
                    </a:lnTo>
                    <a:close/>
                    <a:moveTo>
                      <a:pt x="24893" y="5764"/>
                    </a:moveTo>
                    <a:lnTo>
                      <a:pt x="22849" y="7644"/>
                    </a:lnTo>
                    <a:lnTo>
                      <a:pt x="11078" y="7644"/>
                    </a:lnTo>
                    <a:lnTo>
                      <a:pt x="13653" y="5764"/>
                    </a:lnTo>
                    <a:close/>
                    <a:moveTo>
                      <a:pt x="25915" y="5764"/>
                    </a:moveTo>
                    <a:lnTo>
                      <a:pt x="38831" y="5927"/>
                    </a:lnTo>
                    <a:lnTo>
                      <a:pt x="37155" y="7807"/>
                    </a:lnTo>
                    <a:lnTo>
                      <a:pt x="23871" y="7644"/>
                    </a:lnTo>
                    <a:lnTo>
                      <a:pt x="25915" y="5764"/>
                    </a:lnTo>
                    <a:close/>
                    <a:moveTo>
                      <a:pt x="52320" y="5927"/>
                    </a:moveTo>
                    <a:lnTo>
                      <a:pt x="51093" y="7807"/>
                    </a:lnTo>
                    <a:lnTo>
                      <a:pt x="38177" y="7807"/>
                    </a:lnTo>
                    <a:lnTo>
                      <a:pt x="39689" y="5927"/>
                    </a:lnTo>
                    <a:close/>
                    <a:moveTo>
                      <a:pt x="64582" y="5927"/>
                    </a:moveTo>
                    <a:lnTo>
                      <a:pt x="63723" y="7807"/>
                    </a:lnTo>
                    <a:lnTo>
                      <a:pt x="51952" y="7807"/>
                    </a:lnTo>
                    <a:lnTo>
                      <a:pt x="53341" y="5927"/>
                    </a:lnTo>
                    <a:close/>
                    <a:moveTo>
                      <a:pt x="65604" y="5927"/>
                    </a:moveTo>
                    <a:lnTo>
                      <a:pt x="78356" y="6131"/>
                    </a:lnTo>
                    <a:lnTo>
                      <a:pt x="77866" y="7807"/>
                    </a:lnTo>
                    <a:lnTo>
                      <a:pt x="64582" y="7807"/>
                    </a:lnTo>
                    <a:lnTo>
                      <a:pt x="65604" y="5927"/>
                    </a:lnTo>
                    <a:close/>
                    <a:moveTo>
                      <a:pt x="91967" y="6131"/>
                    </a:moveTo>
                    <a:lnTo>
                      <a:pt x="91804" y="7807"/>
                    </a:lnTo>
                    <a:lnTo>
                      <a:pt x="78888" y="7807"/>
                    </a:lnTo>
                    <a:lnTo>
                      <a:pt x="79378" y="6131"/>
                    </a:lnTo>
                    <a:close/>
                    <a:moveTo>
                      <a:pt x="105251" y="6131"/>
                    </a:moveTo>
                    <a:lnTo>
                      <a:pt x="105456" y="7971"/>
                    </a:lnTo>
                    <a:lnTo>
                      <a:pt x="105456" y="7971"/>
                    </a:lnTo>
                    <a:lnTo>
                      <a:pt x="92826" y="7807"/>
                    </a:lnTo>
                    <a:lnTo>
                      <a:pt x="92826" y="6131"/>
                    </a:lnTo>
                    <a:close/>
                    <a:moveTo>
                      <a:pt x="118208" y="6131"/>
                    </a:moveTo>
                    <a:lnTo>
                      <a:pt x="118740" y="7971"/>
                    </a:lnTo>
                    <a:lnTo>
                      <a:pt x="106273" y="7971"/>
                    </a:lnTo>
                    <a:lnTo>
                      <a:pt x="106110" y="6131"/>
                    </a:lnTo>
                    <a:close/>
                    <a:moveTo>
                      <a:pt x="119067" y="6131"/>
                    </a:moveTo>
                    <a:lnTo>
                      <a:pt x="130798" y="6295"/>
                    </a:lnTo>
                    <a:lnTo>
                      <a:pt x="131656" y="7971"/>
                    </a:lnTo>
                    <a:lnTo>
                      <a:pt x="119557" y="7971"/>
                    </a:lnTo>
                    <a:lnTo>
                      <a:pt x="119067" y="6131"/>
                    </a:lnTo>
                    <a:close/>
                    <a:moveTo>
                      <a:pt x="143060" y="6295"/>
                    </a:moveTo>
                    <a:lnTo>
                      <a:pt x="144286" y="7971"/>
                    </a:lnTo>
                    <a:lnTo>
                      <a:pt x="132514" y="7971"/>
                    </a:lnTo>
                    <a:lnTo>
                      <a:pt x="131656" y="6295"/>
                    </a:lnTo>
                    <a:close/>
                    <a:moveTo>
                      <a:pt x="155158" y="6295"/>
                    </a:moveTo>
                    <a:lnTo>
                      <a:pt x="156712" y="7971"/>
                    </a:lnTo>
                    <a:lnTo>
                      <a:pt x="145103" y="7971"/>
                    </a:lnTo>
                    <a:lnTo>
                      <a:pt x="143918" y="6295"/>
                    </a:lnTo>
                    <a:close/>
                    <a:moveTo>
                      <a:pt x="156017" y="6295"/>
                    </a:moveTo>
                    <a:lnTo>
                      <a:pt x="168279" y="6458"/>
                    </a:lnTo>
                    <a:lnTo>
                      <a:pt x="170159" y="7971"/>
                    </a:lnTo>
                    <a:lnTo>
                      <a:pt x="157570" y="7971"/>
                    </a:lnTo>
                    <a:lnTo>
                      <a:pt x="156017" y="6295"/>
                    </a:lnTo>
                    <a:close/>
                    <a:moveTo>
                      <a:pt x="180868" y="6458"/>
                    </a:moveTo>
                    <a:lnTo>
                      <a:pt x="183116" y="8175"/>
                    </a:lnTo>
                    <a:lnTo>
                      <a:pt x="171018" y="7971"/>
                    </a:lnTo>
                    <a:lnTo>
                      <a:pt x="169137" y="6458"/>
                    </a:lnTo>
                    <a:close/>
                    <a:moveTo>
                      <a:pt x="22686" y="7971"/>
                    </a:moveTo>
                    <a:lnTo>
                      <a:pt x="20274" y="10014"/>
                    </a:lnTo>
                    <a:lnTo>
                      <a:pt x="8176" y="10014"/>
                    </a:lnTo>
                    <a:lnTo>
                      <a:pt x="10751" y="7971"/>
                    </a:lnTo>
                    <a:close/>
                    <a:moveTo>
                      <a:pt x="36992" y="7971"/>
                    </a:moveTo>
                    <a:lnTo>
                      <a:pt x="35112" y="10014"/>
                    </a:lnTo>
                    <a:lnTo>
                      <a:pt x="21460" y="10014"/>
                    </a:lnTo>
                    <a:lnTo>
                      <a:pt x="23708" y="7971"/>
                    </a:lnTo>
                    <a:close/>
                    <a:moveTo>
                      <a:pt x="50930" y="7971"/>
                    </a:moveTo>
                    <a:lnTo>
                      <a:pt x="49581" y="10014"/>
                    </a:lnTo>
                    <a:lnTo>
                      <a:pt x="36133" y="10014"/>
                    </a:lnTo>
                    <a:lnTo>
                      <a:pt x="37809" y="7971"/>
                    </a:lnTo>
                    <a:close/>
                    <a:moveTo>
                      <a:pt x="63560" y="7971"/>
                    </a:moveTo>
                    <a:lnTo>
                      <a:pt x="62538" y="10014"/>
                    </a:lnTo>
                    <a:lnTo>
                      <a:pt x="50603" y="10014"/>
                    </a:lnTo>
                    <a:lnTo>
                      <a:pt x="51788" y="7971"/>
                    </a:lnTo>
                    <a:close/>
                    <a:moveTo>
                      <a:pt x="64582" y="7971"/>
                    </a:moveTo>
                    <a:lnTo>
                      <a:pt x="77866" y="8175"/>
                    </a:lnTo>
                    <a:lnTo>
                      <a:pt x="77334" y="10014"/>
                    </a:lnTo>
                    <a:lnTo>
                      <a:pt x="63560" y="10014"/>
                    </a:lnTo>
                    <a:lnTo>
                      <a:pt x="64582" y="7971"/>
                    </a:lnTo>
                    <a:close/>
                    <a:moveTo>
                      <a:pt x="91804" y="8175"/>
                    </a:moveTo>
                    <a:lnTo>
                      <a:pt x="91640" y="10014"/>
                    </a:lnTo>
                    <a:lnTo>
                      <a:pt x="78356" y="10014"/>
                    </a:lnTo>
                    <a:lnTo>
                      <a:pt x="78888" y="8175"/>
                    </a:lnTo>
                    <a:close/>
                    <a:moveTo>
                      <a:pt x="105456" y="8175"/>
                    </a:moveTo>
                    <a:lnTo>
                      <a:pt x="105619" y="10014"/>
                    </a:lnTo>
                    <a:lnTo>
                      <a:pt x="92662" y="10014"/>
                    </a:lnTo>
                    <a:lnTo>
                      <a:pt x="92662" y="8175"/>
                    </a:lnTo>
                    <a:close/>
                    <a:moveTo>
                      <a:pt x="118740" y="8175"/>
                    </a:moveTo>
                    <a:lnTo>
                      <a:pt x="119394" y="10014"/>
                    </a:lnTo>
                    <a:lnTo>
                      <a:pt x="106641" y="10014"/>
                    </a:lnTo>
                    <a:lnTo>
                      <a:pt x="106273" y="8175"/>
                    </a:lnTo>
                    <a:close/>
                    <a:moveTo>
                      <a:pt x="131819" y="8175"/>
                    </a:moveTo>
                    <a:lnTo>
                      <a:pt x="132678" y="10014"/>
                    </a:lnTo>
                    <a:lnTo>
                      <a:pt x="120252" y="10014"/>
                    </a:lnTo>
                    <a:lnTo>
                      <a:pt x="119557" y="8175"/>
                    </a:lnTo>
                    <a:close/>
                    <a:moveTo>
                      <a:pt x="144449" y="8175"/>
                    </a:moveTo>
                    <a:lnTo>
                      <a:pt x="145798" y="10014"/>
                    </a:lnTo>
                    <a:lnTo>
                      <a:pt x="133536" y="10014"/>
                    </a:lnTo>
                    <a:lnTo>
                      <a:pt x="132678" y="8175"/>
                    </a:lnTo>
                    <a:close/>
                    <a:moveTo>
                      <a:pt x="156875" y="8175"/>
                    </a:moveTo>
                    <a:lnTo>
                      <a:pt x="158388" y="10014"/>
                    </a:lnTo>
                    <a:lnTo>
                      <a:pt x="146657" y="10014"/>
                    </a:lnTo>
                    <a:lnTo>
                      <a:pt x="145308" y="8175"/>
                    </a:lnTo>
                    <a:close/>
                    <a:moveTo>
                      <a:pt x="157734" y="8175"/>
                    </a:moveTo>
                    <a:lnTo>
                      <a:pt x="170323" y="8339"/>
                    </a:lnTo>
                    <a:lnTo>
                      <a:pt x="172366" y="10014"/>
                    </a:lnTo>
                    <a:lnTo>
                      <a:pt x="159246" y="10014"/>
                    </a:lnTo>
                    <a:lnTo>
                      <a:pt x="157734" y="8175"/>
                    </a:lnTo>
                    <a:close/>
                    <a:moveTo>
                      <a:pt x="183280" y="8339"/>
                    </a:moveTo>
                    <a:lnTo>
                      <a:pt x="185487" y="10014"/>
                    </a:lnTo>
                    <a:lnTo>
                      <a:pt x="173061" y="10014"/>
                    </a:lnTo>
                    <a:lnTo>
                      <a:pt x="171181" y="8339"/>
                    </a:lnTo>
                    <a:close/>
                    <a:moveTo>
                      <a:pt x="172530" y="10219"/>
                    </a:moveTo>
                    <a:lnTo>
                      <a:pt x="174574" y="12058"/>
                    </a:lnTo>
                    <a:lnTo>
                      <a:pt x="161126" y="12058"/>
                    </a:lnTo>
                    <a:lnTo>
                      <a:pt x="159409" y="10219"/>
                    </a:lnTo>
                    <a:close/>
                    <a:moveTo>
                      <a:pt x="185814" y="10219"/>
                    </a:moveTo>
                    <a:lnTo>
                      <a:pt x="188226" y="12058"/>
                    </a:lnTo>
                    <a:lnTo>
                      <a:pt x="175432" y="12058"/>
                    </a:lnTo>
                    <a:lnTo>
                      <a:pt x="173388" y="10219"/>
                    </a:lnTo>
                    <a:close/>
                    <a:moveTo>
                      <a:pt x="77171" y="10219"/>
                    </a:moveTo>
                    <a:lnTo>
                      <a:pt x="76640" y="12263"/>
                    </a:lnTo>
                    <a:lnTo>
                      <a:pt x="62538" y="12263"/>
                    </a:lnTo>
                    <a:lnTo>
                      <a:pt x="63355" y="10219"/>
                    </a:lnTo>
                    <a:close/>
                    <a:moveTo>
                      <a:pt x="91640" y="10219"/>
                    </a:moveTo>
                    <a:lnTo>
                      <a:pt x="91477" y="12263"/>
                    </a:lnTo>
                    <a:lnTo>
                      <a:pt x="77661" y="12263"/>
                    </a:lnTo>
                    <a:lnTo>
                      <a:pt x="78193" y="10219"/>
                    </a:lnTo>
                    <a:close/>
                    <a:moveTo>
                      <a:pt x="105783" y="10219"/>
                    </a:moveTo>
                    <a:lnTo>
                      <a:pt x="105946" y="12263"/>
                    </a:lnTo>
                    <a:lnTo>
                      <a:pt x="92499" y="12263"/>
                    </a:lnTo>
                    <a:lnTo>
                      <a:pt x="92662" y="10219"/>
                    </a:lnTo>
                    <a:close/>
                    <a:moveTo>
                      <a:pt x="119394" y="10219"/>
                    </a:moveTo>
                    <a:lnTo>
                      <a:pt x="120089" y="12263"/>
                    </a:lnTo>
                    <a:lnTo>
                      <a:pt x="106968" y="12263"/>
                    </a:lnTo>
                    <a:lnTo>
                      <a:pt x="106641" y="10219"/>
                    </a:lnTo>
                    <a:close/>
                    <a:moveTo>
                      <a:pt x="132841" y="10219"/>
                    </a:moveTo>
                    <a:lnTo>
                      <a:pt x="133863" y="12263"/>
                    </a:lnTo>
                    <a:lnTo>
                      <a:pt x="120947" y="12263"/>
                    </a:lnTo>
                    <a:lnTo>
                      <a:pt x="120252" y="10219"/>
                    </a:lnTo>
                    <a:close/>
                    <a:moveTo>
                      <a:pt x="145962" y="10219"/>
                    </a:moveTo>
                    <a:lnTo>
                      <a:pt x="147147" y="12263"/>
                    </a:lnTo>
                    <a:lnTo>
                      <a:pt x="134721" y="12263"/>
                    </a:lnTo>
                    <a:lnTo>
                      <a:pt x="133700" y="10219"/>
                    </a:lnTo>
                    <a:close/>
                    <a:moveTo>
                      <a:pt x="158755" y="10219"/>
                    </a:moveTo>
                    <a:lnTo>
                      <a:pt x="160268" y="12058"/>
                    </a:lnTo>
                    <a:lnTo>
                      <a:pt x="148169" y="12263"/>
                    </a:lnTo>
                    <a:lnTo>
                      <a:pt x="146820" y="10219"/>
                    </a:lnTo>
                    <a:close/>
                    <a:moveTo>
                      <a:pt x="20111" y="10219"/>
                    </a:moveTo>
                    <a:lnTo>
                      <a:pt x="17740" y="12426"/>
                    </a:lnTo>
                    <a:lnTo>
                      <a:pt x="5110" y="12426"/>
                    </a:lnTo>
                    <a:lnTo>
                      <a:pt x="7849" y="10219"/>
                    </a:lnTo>
                    <a:close/>
                    <a:moveTo>
                      <a:pt x="34948" y="10219"/>
                    </a:moveTo>
                    <a:lnTo>
                      <a:pt x="33068" y="12426"/>
                    </a:lnTo>
                    <a:lnTo>
                      <a:pt x="18762" y="12426"/>
                    </a:lnTo>
                    <a:lnTo>
                      <a:pt x="21133" y="10219"/>
                    </a:lnTo>
                    <a:close/>
                    <a:moveTo>
                      <a:pt x="49417" y="10219"/>
                    </a:moveTo>
                    <a:lnTo>
                      <a:pt x="47864" y="12426"/>
                    </a:lnTo>
                    <a:lnTo>
                      <a:pt x="34090" y="12426"/>
                    </a:lnTo>
                    <a:lnTo>
                      <a:pt x="35970" y="10219"/>
                    </a:lnTo>
                    <a:close/>
                    <a:moveTo>
                      <a:pt x="62538" y="10219"/>
                    </a:moveTo>
                    <a:lnTo>
                      <a:pt x="61516" y="12263"/>
                    </a:lnTo>
                    <a:lnTo>
                      <a:pt x="48886" y="12426"/>
                    </a:lnTo>
                    <a:lnTo>
                      <a:pt x="50439" y="10219"/>
                    </a:lnTo>
                    <a:close/>
                    <a:moveTo>
                      <a:pt x="174737" y="12426"/>
                    </a:moveTo>
                    <a:lnTo>
                      <a:pt x="177149" y="14470"/>
                    </a:lnTo>
                    <a:lnTo>
                      <a:pt x="163333" y="14470"/>
                    </a:lnTo>
                    <a:lnTo>
                      <a:pt x="161453" y="12426"/>
                    </a:lnTo>
                    <a:close/>
                    <a:moveTo>
                      <a:pt x="188553" y="12426"/>
                    </a:moveTo>
                    <a:lnTo>
                      <a:pt x="191087" y="14470"/>
                    </a:lnTo>
                    <a:lnTo>
                      <a:pt x="178007" y="14470"/>
                    </a:lnTo>
                    <a:lnTo>
                      <a:pt x="175595" y="12426"/>
                    </a:lnTo>
                    <a:close/>
                    <a:moveTo>
                      <a:pt x="32700" y="12590"/>
                    </a:moveTo>
                    <a:lnTo>
                      <a:pt x="30656" y="14960"/>
                    </a:lnTo>
                    <a:lnTo>
                      <a:pt x="15860" y="14960"/>
                    </a:lnTo>
                    <a:lnTo>
                      <a:pt x="18394" y="12590"/>
                    </a:lnTo>
                    <a:close/>
                    <a:moveTo>
                      <a:pt x="47701" y="12590"/>
                    </a:moveTo>
                    <a:lnTo>
                      <a:pt x="46188" y="14960"/>
                    </a:lnTo>
                    <a:lnTo>
                      <a:pt x="31678" y="14960"/>
                    </a:lnTo>
                    <a:lnTo>
                      <a:pt x="33722" y="12590"/>
                    </a:lnTo>
                    <a:close/>
                    <a:moveTo>
                      <a:pt x="160636" y="12426"/>
                    </a:moveTo>
                    <a:lnTo>
                      <a:pt x="162311" y="14470"/>
                    </a:lnTo>
                    <a:lnTo>
                      <a:pt x="47210" y="14960"/>
                    </a:lnTo>
                    <a:lnTo>
                      <a:pt x="48723" y="12590"/>
                    </a:lnTo>
                    <a:lnTo>
                      <a:pt x="106968" y="12590"/>
                    </a:lnTo>
                    <a:lnTo>
                      <a:pt x="106968" y="12426"/>
                    </a:lnTo>
                    <a:lnTo>
                      <a:pt x="120089" y="12426"/>
                    </a:lnTo>
                    <a:lnTo>
                      <a:pt x="120089" y="12590"/>
                    </a:lnTo>
                    <a:lnTo>
                      <a:pt x="121110" y="12590"/>
                    </a:lnTo>
                    <a:lnTo>
                      <a:pt x="121110" y="12426"/>
                    </a:lnTo>
                    <a:lnTo>
                      <a:pt x="133863" y="12426"/>
                    </a:lnTo>
                    <a:lnTo>
                      <a:pt x="134067" y="12590"/>
                    </a:lnTo>
                    <a:lnTo>
                      <a:pt x="134885" y="12590"/>
                    </a:lnTo>
                    <a:lnTo>
                      <a:pt x="134885" y="12426"/>
                    </a:lnTo>
                    <a:lnTo>
                      <a:pt x="147352" y="12426"/>
                    </a:lnTo>
                    <a:lnTo>
                      <a:pt x="147515" y="12590"/>
                    </a:lnTo>
                    <a:lnTo>
                      <a:pt x="148373" y="12590"/>
                    </a:lnTo>
                    <a:lnTo>
                      <a:pt x="148373" y="12426"/>
                    </a:lnTo>
                    <a:close/>
                    <a:moveTo>
                      <a:pt x="17372" y="12590"/>
                    </a:moveTo>
                    <a:lnTo>
                      <a:pt x="14675" y="14960"/>
                    </a:lnTo>
                    <a:lnTo>
                      <a:pt x="1554" y="15124"/>
                    </a:lnTo>
                    <a:lnTo>
                      <a:pt x="4783" y="12753"/>
                    </a:lnTo>
                    <a:lnTo>
                      <a:pt x="17372" y="12590"/>
                    </a:lnTo>
                    <a:close/>
                    <a:moveTo>
                      <a:pt x="20111" y="0"/>
                    </a:moveTo>
                    <a:lnTo>
                      <a:pt x="1" y="15328"/>
                    </a:lnTo>
                    <a:lnTo>
                      <a:pt x="31515" y="15328"/>
                    </a:lnTo>
                    <a:lnTo>
                      <a:pt x="45984" y="15124"/>
                    </a:lnTo>
                    <a:lnTo>
                      <a:pt x="45821" y="15328"/>
                    </a:lnTo>
                    <a:lnTo>
                      <a:pt x="47006" y="15328"/>
                    </a:lnTo>
                    <a:lnTo>
                      <a:pt x="47006" y="15124"/>
                    </a:lnTo>
                    <a:lnTo>
                      <a:pt x="192313" y="14633"/>
                    </a:lnTo>
                    <a:lnTo>
                      <a:pt x="175105" y="1349"/>
                    </a:lnTo>
                    <a:lnTo>
                      <a:pt x="163333" y="1186"/>
                    </a:lnTo>
                    <a:lnTo>
                      <a:pt x="162679" y="1186"/>
                    </a:lnTo>
                    <a:lnTo>
                      <a:pt x="151235" y="1022"/>
                    </a:lnTo>
                    <a:lnTo>
                      <a:pt x="139340" y="1022"/>
                    </a:lnTo>
                    <a:lnTo>
                      <a:pt x="128754" y="818"/>
                    </a:lnTo>
                    <a:lnTo>
                      <a:pt x="116328" y="818"/>
                    </a:lnTo>
                    <a:lnTo>
                      <a:pt x="105251" y="654"/>
                    </a:lnTo>
                    <a:lnTo>
                      <a:pt x="104597" y="654"/>
                    </a:lnTo>
                    <a:lnTo>
                      <a:pt x="93194" y="491"/>
                    </a:lnTo>
                    <a:lnTo>
                      <a:pt x="80073" y="491"/>
                    </a:lnTo>
                    <a:lnTo>
                      <a:pt x="68301" y="327"/>
                    </a:lnTo>
                    <a:lnTo>
                      <a:pt x="67443" y="327"/>
                    </a:lnTo>
                    <a:lnTo>
                      <a:pt x="201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904874" y="328675"/>
              <a:ext cx="7315554" cy="4024396"/>
              <a:chOff x="992433" y="538196"/>
              <a:chExt cx="7139913" cy="4021179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992433" y="538196"/>
                <a:ext cx="7139815" cy="4021171"/>
              </a:xfrm>
              <a:custGeom>
                <a:avLst/>
                <a:gdLst/>
                <a:ahLst/>
                <a:cxnLst/>
                <a:rect l="l" t="t" r="r" b="b"/>
                <a:pathLst>
                  <a:path w="139504" h="82566" extrusionOk="0">
                    <a:moveTo>
                      <a:pt x="8871" y="0"/>
                    </a:moveTo>
                    <a:cubicBezTo>
                      <a:pt x="3925" y="0"/>
                      <a:pt x="1" y="4088"/>
                      <a:pt x="1" y="8829"/>
                    </a:cubicBezTo>
                    <a:lnTo>
                      <a:pt x="1" y="73573"/>
                    </a:lnTo>
                    <a:cubicBezTo>
                      <a:pt x="1" y="78478"/>
                      <a:pt x="3925" y="82566"/>
                      <a:pt x="8871" y="82566"/>
                    </a:cubicBezTo>
                    <a:lnTo>
                      <a:pt x="130471" y="82566"/>
                    </a:lnTo>
                    <a:cubicBezTo>
                      <a:pt x="135416" y="82566"/>
                      <a:pt x="139504" y="78478"/>
                      <a:pt x="139504" y="73573"/>
                    </a:cubicBezTo>
                    <a:lnTo>
                      <a:pt x="139504" y="8829"/>
                    </a:lnTo>
                    <a:cubicBezTo>
                      <a:pt x="139504" y="4088"/>
                      <a:pt x="135416" y="0"/>
                      <a:pt x="130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237231" y="669547"/>
                <a:ext cx="6641936" cy="3758421"/>
              </a:xfrm>
              <a:custGeom>
                <a:avLst/>
                <a:gdLst/>
                <a:ahLst/>
                <a:cxnLst/>
                <a:rect l="l" t="t" r="r" b="b"/>
                <a:pathLst>
                  <a:path w="129776" h="77171" extrusionOk="0">
                    <a:moveTo>
                      <a:pt x="121232" y="696"/>
                    </a:moveTo>
                    <a:cubicBezTo>
                      <a:pt x="123480" y="696"/>
                      <a:pt x="125320" y="1554"/>
                      <a:pt x="126873" y="3066"/>
                    </a:cubicBezTo>
                    <a:cubicBezTo>
                      <a:pt x="128222" y="4456"/>
                      <a:pt x="129080" y="6500"/>
                      <a:pt x="129080" y="8543"/>
                    </a:cubicBezTo>
                    <a:lnTo>
                      <a:pt x="129080" y="68465"/>
                    </a:lnTo>
                    <a:cubicBezTo>
                      <a:pt x="129080" y="70672"/>
                      <a:pt x="128222" y="72716"/>
                      <a:pt x="126873" y="74105"/>
                    </a:cubicBezTo>
                    <a:cubicBezTo>
                      <a:pt x="125320" y="75454"/>
                      <a:pt x="123480" y="76476"/>
                      <a:pt x="121232" y="76476"/>
                    </a:cubicBezTo>
                    <a:lnTo>
                      <a:pt x="8665" y="76476"/>
                    </a:lnTo>
                    <a:cubicBezTo>
                      <a:pt x="6458" y="76476"/>
                      <a:pt x="4415" y="75454"/>
                      <a:pt x="3066" y="74105"/>
                    </a:cubicBezTo>
                    <a:cubicBezTo>
                      <a:pt x="1676" y="72716"/>
                      <a:pt x="654" y="70672"/>
                      <a:pt x="654" y="68465"/>
                    </a:cubicBezTo>
                    <a:lnTo>
                      <a:pt x="654" y="8543"/>
                    </a:lnTo>
                    <a:cubicBezTo>
                      <a:pt x="654" y="6500"/>
                      <a:pt x="1676" y="4456"/>
                      <a:pt x="3066" y="3066"/>
                    </a:cubicBezTo>
                    <a:cubicBezTo>
                      <a:pt x="4415" y="1554"/>
                      <a:pt x="6458" y="696"/>
                      <a:pt x="8665" y="696"/>
                    </a:cubicBezTo>
                    <a:close/>
                    <a:moveTo>
                      <a:pt x="8665" y="1"/>
                    </a:moveTo>
                    <a:cubicBezTo>
                      <a:pt x="3924" y="1"/>
                      <a:pt x="0" y="3925"/>
                      <a:pt x="0" y="8543"/>
                    </a:cubicBezTo>
                    <a:lnTo>
                      <a:pt x="0" y="68465"/>
                    </a:lnTo>
                    <a:cubicBezTo>
                      <a:pt x="0" y="73247"/>
                      <a:pt x="3924" y="77171"/>
                      <a:pt x="8665" y="77171"/>
                    </a:cubicBezTo>
                    <a:lnTo>
                      <a:pt x="121232" y="77171"/>
                    </a:lnTo>
                    <a:cubicBezTo>
                      <a:pt x="126015" y="77171"/>
                      <a:pt x="129775" y="73247"/>
                      <a:pt x="129775" y="68465"/>
                    </a:cubicBezTo>
                    <a:lnTo>
                      <a:pt x="129775" y="8543"/>
                    </a:lnTo>
                    <a:cubicBezTo>
                      <a:pt x="129775" y="3925"/>
                      <a:pt x="126015" y="1"/>
                      <a:pt x="121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92433" y="2437258"/>
                <a:ext cx="1255241" cy="1293977"/>
              </a:xfrm>
              <a:custGeom>
                <a:avLst/>
                <a:gdLst/>
                <a:ahLst/>
                <a:cxnLst/>
                <a:rect l="l" t="t" r="r" b="b"/>
                <a:pathLst>
                  <a:path w="24526" h="26569" extrusionOk="0">
                    <a:moveTo>
                      <a:pt x="1" y="1"/>
                    </a:moveTo>
                    <a:lnTo>
                      <a:pt x="1" y="4252"/>
                    </a:lnTo>
                    <a:lnTo>
                      <a:pt x="4783" y="9034"/>
                    </a:lnTo>
                    <a:lnTo>
                      <a:pt x="4783" y="4947"/>
                    </a:lnTo>
                    <a:lnTo>
                      <a:pt x="1" y="1"/>
                    </a:lnTo>
                    <a:close/>
                    <a:moveTo>
                      <a:pt x="5437" y="5601"/>
                    </a:moveTo>
                    <a:lnTo>
                      <a:pt x="5437" y="9688"/>
                    </a:lnTo>
                    <a:lnTo>
                      <a:pt x="21787" y="26038"/>
                    </a:lnTo>
                    <a:cubicBezTo>
                      <a:pt x="22155" y="26405"/>
                      <a:pt x="22482" y="26569"/>
                      <a:pt x="22809" y="26569"/>
                    </a:cubicBezTo>
                    <a:cubicBezTo>
                      <a:pt x="23340" y="26569"/>
                      <a:pt x="23667" y="26405"/>
                      <a:pt x="24035" y="26038"/>
                    </a:cubicBezTo>
                    <a:cubicBezTo>
                      <a:pt x="24525" y="25547"/>
                      <a:pt x="24525" y="24525"/>
                      <a:pt x="24035" y="23994"/>
                    </a:cubicBezTo>
                    <a:lnTo>
                      <a:pt x="5437" y="560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92433" y="2080949"/>
                <a:ext cx="872414" cy="927685"/>
              </a:xfrm>
              <a:custGeom>
                <a:avLst/>
                <a:gdLst/>
                <a:ahLst/>
                <a:cxnLst/>
                <a:rect l="l" t="t" r="r" b="b"/>
                <a:pathLst>
                  <a:path w="17046" h="19048" extrusionOk="0">
                    <a:moveTo>
                      <a:pt x="1" y="0"/>
                    </a:moveTo>
                    <a:lnTo>
                      <a:pt x="1" y="4088"/>
                    </a:lnTo>
                    <a:lnTo>
                      <a:pt x="4783" y="8993"/>
                    </a:lnTo>
                    <a:lnTo>
                      <a:pt x="4783" y="4742"/>
                    </a:lnTo>
                    <a:lnTo>
                      <a:pt x="1" y="0"/>
                    </a:lnTo>
                    <a:close/>
                    <a:moveTo>
                      <a:pt x="5437" y="5437"/>
                    </a:moveTo>
                    <a:lnTo>
                      <a:pt x="5437" y="9688"/>
                    </a:lnTo>
                    <a:lnTo>
                      <a:pt x="14470" y="18557"/>
                    </a:lnTo>
                    <a:cubicBezTo>
                      <a:pt x="14634" y="18884"/>
                      <a:pt x="15165" y="19048"/>
                      <a:pt x="15492" y="19048"/>
                    </a:cubicBezTo>
                    <a:cubicBezTo>
                      <a:pt x="15860" y="19048"/>
                      <a:pt x="16187" y="18884"/>
                      <a:pt x="16514" y="18557"/>
                    </a:cubicBezTo>
                    <a:cubicBezTo>
                      <a:pt x="17045" y="18026"/>
                      <a:pt x="17045" y="17004"/>
                      <a:pt x="16514" y="16514"/>
                    </a:cubicBezTo>
                    <a:lnTo>
                      <a:pt x="5437" y="5437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5795597" y="538196"/>
                <a:ext cx="1018840" cy="770425"/>
              </a:xfrm>
              <a:custGeom>
                <a:avLst/>
                <a:gdLst/>
                <a:ahLst/>
                <a:cxnLst/>
                <a:rect l="l" t="t" r="r" b="b"/>
                <a:pathLst>
                  <a:path w="19907" h="15819" extrusionOk="0">
                    <a:moveTo>
                      <a:pt x="1" y="0"/>
                    </a:moveTo>
                    <a:lnTo>
                      <a:pt x="3066" y="2698"/>
                    </a:lnTo>
                    <a:lnTo>
                      <a:pt x="7481" y="2698"/>
                    </a:lnTo>
                    <a:lnTo>
                      <a:pt x="4415" y="0"/>
                    </a:lnTo>
                    <a:close/>
                    <a:moveTo>
                      <a:pt x="3924" y="3393"/>
                    </a:moveTo>
                    <a:lnTo>
                      <a:pt x="17209" y="15491"/>
                    </a:lnTo>
                    <a:cubicBezTo>
                      <a:pt x="17536" y="15655"/>
                      <a:pt x="17863" y="15818"/>
                      <a:pt x="18230" y="15818"/>
                    </a:cubicBezTo>
                    <a:cubicBezTo>
                      <a:pt x="18557" y="15818"/>
                      <a:pt x="19089" y="15655"/>
                      <a:pt x="19252" y="15328"/>
                    </a:cubicBezTo>
                    <a:cubicBezTo>
                      <a:pt x="19906" y="14633"/>
                      <a:pt x="19743" y="13775"/>
                      <a:pt x="19252" y="13284"/>
                    </a:cubicBezTo>
                    <a:lnTo>
                      <a:pt x="8339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387775" y="3862589"/>
                <a:ext cx="922622" cy="696787"/>
              </a:xfrm>
              <a:custGeom>
                <a:avLst/>
                <a:gdLst/>
                <a:ahLst/>
                <a:cxnLst/>
                <a:rect l="l" t="t" r="r" b="b"/>
                <a:pathLst>
                  <a:path w="18027" h="14307" extrusionOk="0">
                    <a:moveTo>
                      <a:pt x="1677" y="1"/>
                    </a:moveTo>
                    <a:cubicBezTo>
                      <a:pt x="1186" y="1"/>
                      <a:pt x="859" y="205"/>
                      <a:pt x="491" y="532"/>
                    </a:cubicBezTo>
                    <a:cubicBezTo>
                      <a:pt x="1" y="1227"/>
                      <a:pt x="1" y="2044"/>
                      <a:pt x="655" y="2576"/>
                    </a:cubicBezTo>
                    <a:lnTo>
                      <a:pt x="9688" y="10914"/>
                    </a:lnTo>
                    <a:lnTo>
                      <a:pt x="14143" y="10914"/>
                    </a:lnTo>
                    <a:lnTo>
                      <a:pt x="2535" y="368"/>
                    </a:lnTo>
                    <a:cubicBezTo>
                      <a:pt x="2372" y="205"/>
                      <a:pt x="2045" y="1"/>
                      <a:pt x="1677" y="1"/>
                    </a:cubicBezTo>
                    <a:close/>
                    <a:moveTo>
                      <a:pt x="10546" y="11609"/>
                    </a:moveTo>
                    <a:lnTo>
                      <a:pt x="13612" y="14307"/>
                    </a:lnTo>
                    <a:lnTo>
                      <a:pt x="18026" y="14307"/>
                    </a:lnTo>
                    <a:lnTo>
                      <a:pt x="14961" y="11609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919134" y="3972072"/>
                <a:ext cx="792932" cy="587303"/>
              </a:xfrm>
              <a:custGeom>
                <a:avLst/>
                <a:gdLst/>
                <a:ahLst/>
                <a:cxnLst/>
                <a:rect l="l" t="t" r="r" b="b"/>
                <a:pathLst>
                  <a:path w="15493" h="12059" extrusionOk="0">
                    <a:moveTo>
                      <a:pt x="1718" y="1"/>
                    </a:moveTo>
                    <a:cubicBezTo>
                      <a:pt x="1186" y="1"/>
                      <a:pt x="859" y="164"/>
                      <a:pt x="491" y="491"/>
                    </a:cubicBezTo>
                    <a:cubicBezTo>
                      <a:pt x="1" y="1186"/>
                      <a:pt x="1" y="2044"/>
                      <a:pt x="696" y="2535"/>
                    </a:cubicBezTo>
                    <a:lnTo>
                      <a:pt x="7317" y="8666"/>
                    </a:lnTo>
                    <a:lnTo>
                      <a:pt x="11732" y="8666"/>
                    </a:lnTo>
                    <a:lnTo>
                      <a:pt x="2535" y="328"/>
                    </a:lnTo>
                    <a:cubicBezTo>
                      <a:pt x="2372" y="164"/>
                      <a:pt x="2045" y="1"/>
                      <a:pt x="1718" y="1"/>
                    </a:cubicBezTo>
                    <a:close/>
                    <a:moveTo>
                      <a:pt x="8012" y="9361"/>
                    </a:moveTo>
                    <a:lnTo>
                      <a:pt x="11078" y="12059"/>
                    </a:lnTo>
                    <a:lnTo>
                      <a:pt x="15492" y="12059"/>
                    </a:lnTo>
                    <a:lnTo>
                      <a:pt x="12427" y="936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402324" y="538196"/>
                <a:ext cx="803321" cy="58725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12058" extrusionOk="0">
                    <a:moveTo>
                      <a:pt x="0" y="0"/>
                    </a:moveTo>
                    <a:lnTo>
                      <a:pt x="3066" y="2698"/>
                    </a:lnTo>
                    <a:lnTo>
                      <a:pt x="7521" y="2698"/>
                    </a:lnTo>
                    <a:lnTo>
                      <a:pt x="4456" y="0"/>
                    </a:lnTo>
                    <a:close/>
                    <a:moveTo>
                      <a:pt x="3761" y="3393"/>
                    </a:moveTo>
                    <a:lnTo>
                      <a:pt x="12957" y="11731"/>
                    </a:lnTo>
                    <a:cubicBezTo>
                      <a:pt x="13284" y="11894"/>
                      <a:pt x="13652" y="12058"/>
                      <a:pt x="13979" y="12058"/>
                    </a:cubicBezTo>
                    <a:cubicBezTo>
                      <a:pt x="14511" y="12058"/>
                      <a:pt x="14838" y="11894"/>
                      <a:pt x="15165" y="11567"/>
                    </a:cubicBezTo>
                    <a:cubicBezTo>
                      <a:pt x="15696" y="11036"/>
                      <a:pt x="15696" y="10014"/>
                      <a:pt x="15001" y="9524"/>
                    </a:cubicBezTo>
                    <a:lnTo>
                      <a:pt x="8175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6519396" y="538196"/>
                <a:ext cx="1167365" cy="895834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18394" extrusionOk="0">
                    <a:moveTo>
                      <a:pt x="1" y="0"/>
                    </a:moveTo>
                    <a:lnTo>
                      <a:pt x="20070" y="18026"/>
                    </a:lnTo>
                    <a:cubicBezTo>
                      <a:pt x="20438" y="18393"/>
                      <a:pt x="20765" y="18393"/>
                      <a:pt x="21092" y="18393"/>
                    </a:cubicBezTo>
                    <a:cubicBezTo>
                      <a:pt x="21460" y="18393"/>
                      <a:pt x="21950" y="18189"/>
                      <a:pt x="22114" y="17862"/>
                    </a:cubicBezTo>
                    <a:cubicBezTo>
                      <a:pt x="22809" y="17372"/>
                      <a:pt x="22645" y="16350"/>
                      <a:pt x="22114" y="15818"/>
                    </a:cubicBezTo>
                    <a:lnTo>
                      <a:pt x="4415" y="0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320631" y="777083"/>
                <a:ext cx="811715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0" h="16187" extrusionOk="0">
                    <a:moveTo>
                      <a:pt x="1717" y="0"/>
                    </a:moveTo>
                    <a:cubicBezTo>
                      <a:pt x="1186" y="0"/>
                      <a:pt x="859" y="204"/>
                      <a:pt x="532" y="531"/>
                    </a:cubicBezTo>
                    <a:cubicBezTo>
                      <a:pt x="1" y="1022"/>
                      <a:pt x="1" y="2044"/>
                      <a:pt x="696" y="2575"/>
                    </a:cubicBezTo>
                    <a:lnTo>
                      <a:pt x="15860" y="16186"/>
                    </a:lnTo>
                    <a:lnTo>
                      <a:pt x="15860" y="12467"/>
                    </a:lnTo>
                    <a:lnTo>
                      <a:pt x="15860" y="12262"/>
                    </a:lnTo>
                    <a:lnTo>
                      <a:pt x="2576" y="368"/>
                    </a:lnTo>
                    <a:cubicBezTo>
                      <a:pt x="2371" y="204"/>
                      <a:pt x="2044" y="0"/>
                      <a:pt x="1717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92433" y="3464445"/>
                <a:ext cx="811766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1" h="16187" extrusionOk="0">
                    <a:moveTo>
                      <a:pt x="1" y="1"/>
                    </a:moveTo>
                    <a:lnTo>
                      <a:pt x="1" y="3925"/>
                    </a:lnTo>
                    <a:lnTo>
                      <a:pt x="13121" y="15860"/>
                    </a:lnTo>
                    <a:cubicBezTo>
                      <a:pt x="13448" y="16023"/>
                      <a:pt x="13816" y="16187"/>
                      <a:pt x="14143" y="16187"/>
                    </a:cubicBezTo>
                    <a:cubicBezTo>
                      <a:pt x="14470" y="16187"/>
                      <a:pt x="15002" y="16023"/>
                      <a:pt x="15165" y="15696"/>
                    </a:cubicBezTo>
                    <a:cubicBezTo>
                      <a:pt x="15860" y="15165"/>
                      <a:pt x="15656" y="14143"/>
                      <a:pt x="15165" y="1365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438064" y="3597841"/>
                <a:ext cx="1236355" cy="961533"/>
              </a:xfrm>
              <a:custGeom>
                <a:avLst/>
                <a:gdLst/>
                <a:ahLst/>
                <a:cxnLst/>
                <a:rect l="l" t="t" r="r" b="b"/>
                <a:pathLst>
                  <a:path w="24157" h="19743" extrusionOk="0">
                    <a:moveTo>
                      <a:pt x="1676" y="0"/>
                    </a:moveTo>
                    <a:cubicBezTo>
                      <a:pt x="1185" y="0"/>
                      <a:pt x="818" y="164"/>
                      <a:pt x="491" y="532"/>
                    </a:cubicBezTo>
                    <a:cubicBezTo>
                      <a:pt x="0" y="1022"/>
                      <a:pt x="0" y="2044"/>
                      <a:pt x="654" y="2575"/>
                    </a:cubicBezTo>
                    <a:lnTo>
                      <a:pt x="19742" y="19743"/>
                    </a:lnTo>
                    <a:lnTo>
                      <a:pt x="24157" y="19743"/>
                    </a:lnTo>
                    <a:lnTo>
                      <a:pt x="2534" y="327"/>
                    </a:lnTo>
                    <a:cubicBezTo>
                      <a:pt x="2371" y="0"/>
                      <a:pt x="2044" y="0"/>
                      <a:pt x="1676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" name="Google Shape;87;p2"/>
          <p:cNvGrpSpPr/>
          <p:nvPr/>
        </p:nvGrpSpPr>
        <p:grpSpPr>
          <a:xfrm>
            <a:off x="4385190" y="148199"/>
            <a:ext cx="373622" cy="90485"/>
            <a:chOff x="4685288" y="186288"/>
            <a:chExt cx="419375" cy="90485"/>
          </a:xfrm>
        </p:grpSpPr>
        <p:sp>
          <p:nvSpPr>
            <p:cNvPr id="88" name="Google Shape;88;p2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2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1593150" y="849350"/>
            <a:ext cx="5957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45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1"/>
          </p:nvPr>
        </p:nvSpPr>
        <p:spPr>
          <a:xfrm>
            <a:off x="2254050" y="2862700"/>
            <a:ext cx="4635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94" name="Google Shape;94;p2"/>
          <p:cNvGrpSpPr/>
          <p:nvPr/>
        </p:nvGrpSpPr>
        <p:grpSpPr>
          <a:xfrm rot="-230834">
            <a:off x="414418" y="301686"/>
            <a:ext cx="1386005" cy="2705399"/>
            <a:chOff x="409722" y="228600"/>
            <a:chExt cx="1385931" cy="2705253"/>
          </a:xfrm>
        </p:grpSpPr>
        <p:grpSp>
          <p:nvGrpSpPr>
            <p:cNvPr id="95" name="Google Shape;95;p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96" name="Google Shape;96;p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" name="Google Shape;98;p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3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01" name="Google Shape;101;p3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" name="Google Shape;105;p3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06" name="Google Shape;106;p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" name="Google Shape;107;p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08" name="Google Shape;108;p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0" name="Google Shape;110;p3"/>
          <p:cNvSpPr txBox="1">
            <a:spLocks noGrp="1"/>
          </p:cNvSpPr>
          <p:nvPr>
            <p:ph type="ctrTitle"/>
          </p:nvPr>
        </p:nvSpPr>
        <p:spPr>
          <a:xfrm>
            <a:off x="2492100" y="2123475"/>
            <a:ext cx="4159800" cy="1124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3"/>
          <p:cNvSpPr txBox="1">
            <a:spLocks noGrp="1"/>
          </p:cNvSpPr>
          <p:nvPr>
            <p:ph type="subTitle" idx="1"/>
          </p:nvPr>
        </p:nvSpPr>
        <p:spPr>
          <a:xfrm>
            <a:off x="2492100" y="3323814"/>
            <a:ext cx="4159800" cy="3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2" name="Google Shape;112;p3"/>
          <p:cNvSpPr txBox="1">
            <a:spLocks noGrp="1"/>
          </p:cNvSpPr>
          <p:nvPr>
            <p:ph type="title" idx="2" hasCustomPrompt="1"/>
          </p:nvPr>
        </p:nvSpPr>
        <p:spPr>
          <a:xfrm>
            <a:off x="2492100" y="1483386"/>
            <a:ext cx="4159800" cy="704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000"/>
              <a:buNone/>
              <a:defRPr sz="7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accent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"/>
          <p:cNvSpPr/>
          <p:nvPr/>
        </p:nvSpPr>
        <p:spPr>
          <a:xfrm flipH="1">
            <a:off x="319043" y="283350"/>
            <a:ext cx="8505900" cy="4576800"/>
          </a:xfrm>
          <a:prstGeom prst="roundRect">
            <a:avLst>
              <a:gd name="adj" fmla="val 3396"/>
            </a:avLst>
          </a:prstGeom>
          <a:solidFill>
            <a:schemeClr val="accen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5"/>
          <p:cNvSpPr/>
          <p:nvPr/>
        </p:nvSpPr>
        <p:spPr>
          <a:xfrm rot="10800000" flipH="1">
            <a:off x="4675100" y="579312"/>
            <a:ext cx="3804000" cy="3983400"/>
          </a:xfrm>
          <a:prstGeom prst="roundRect">
            <a:avLst>
              <a:gd name="adj" fmla="val 3396"/>
            </a:avLst>
          </a:prstGeom>
          <a:solidFill>
            <a:schemeClr val="accent4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5"/>
          <p:cNvSpPr/>
          <p:nvPr/>
        </p:nvSpPr>
        <p:spPr>
          <a:xfrm flipH="1">
            <a:off x="6659628" y="3545595"/>
            <a:ext cx="1262868" cy="1002352"/>
          </a:xfrm>
          <a:custGeom>
            <a:avLst/>
            <a:gdLst/>
            <a:ahLst/>
            <a:cxnLst/>
            <a:rect l="l" t="t" r="r" b="b"/>
            <a:pathLst>
              <a:path w="24157" h="19743" extrusionOk="0">
                <a:moveTo>
                  <a:pt x="1676" y="0"/>
                </a:moveTo>
                <a:cubicBezTo>
                  <a:pt x="1185" y="0"/>
                  <a:pt x="818" y="164"/>
                  <a:pt x="491" y="532"/>
                </a:cubicBezTo>
                <a:cubicBezTo>
                  <a:pt x="0" y="1022"/>
                  <a:pt x="0" y="2044"/>
                  <a:pt x="654" y="2575"/>
                </a:cubicBezTo>
                <a:lnTo>
                  <a:pt x="19742" y="19743"/>
                </a:lnTo>
                <a:lnTo>
                  <a:pt x="24157" y="19743"/>
                </a:lnTo>
                <a:lnTo>
                  <a:pt x="2534" y="327"/>
                </a:lnTo>
                <a:cubicBezTo>
                  <a:pt x="2371" y="0"/>
                  <a:pt x="2044" y="0"/>
                  <a:pt x="1676" y="0"/>
                </a:cubicBez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5"/>
          <p:cNvSpPr/>
          <p:nvPr/>
        </p:nvSpPr>
        <p:spPr>
          <a:xfrm rot="10800000" flipH="1">
            <a:off x="7611614" y="3464137"/>
            <a:ext cx="853189" cy="845690"/>
          </a:xfrm>
          <a:custGeom>
            <a:avLst/>
            <a:gdLst/>
            <a:ahLst/>
            <a:cxnLst/>
            <a:rect l="l" t="t" r="r" b="b"/>
            <a:pathLst>
              <a:path w="15860" h="16187" extrusionOk="0">
                <a:moveTo>
                  <a:pt x="1717" y="0"/>
                </a:moveTo>
                <a:cubicBezTo>
                  <a:pt x="1186" y="0"/>
                  <a:pt x="859" y="204"/>
                  <a:pt x="532" y="531"/>
                </a:cubicBezTo>
                <a:cubicBezTo>
                  <a:pt x="1" y="1022"/>
                  <a:pt x="1" y="2044"/>
                  <a:pt x="696" y="2575"/>
                </a:cubicBezTo>
                <a:lnTo>
                  <a:pt x="15860" y="16186"/>
                </a:lnTo>
                <a:lnTo>
                  <a:pt x="15860" y="12467"/>
                </a:lnTo>
                <a:lnTo>
                  <a:pt x="15860" y="12262"/>
                </a:lnTo>
                <a:lnTo>
                  <a:pt x="2576" y="368"/>
                </a:lnTo>
                <a:cubicBezTo>
                  <a:pt x="2371" y="204"/>
                  <a:pt x="2044" y="0"/>
                  <a:pt x="1717" y="0"/>
                </a:cubicBez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5"/>
          <p:cNvSpPr/>
          <p:nvPr/>
        </p:nvSpPr>
        <p:spPr>
          <a:xfrm rot="10800000" flipH="1">
            <a:off x="661175" y="576012"/>
            <a:ext cx="3807600" cy="3986700"/>
          </a:xfrm>
          <a:prstGeom prst="roundRect">
            <a:avLst>
              <a:gd name="adj" fmla="val 3396"/>
            </a:avLst>
          </a:prstGeom>
          <a:solidFill>
            <a:schemeClr val="accent4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5"/>
          <p:cNvSpPr/>
          <p:nvPr/>
        </p:nvSpPr>
        <p:spPr>
          <a:xfrm flipH="1">
            <a:off x="947000" y="591709"/>
            <a:ext cx="1028800" cy="820648"/>
          </a:xfrm>
          <a:custGeom>
            <a:avLst/>
            <a:gdLst/>
            <a:ahLst/>
            <a:cxnLst/>
            <a:rect l="l" t="t" r="r" b="b"/>
            <a:pathLst>
              <a:path w="22809" h="18394" extrusionOk="0">
                <a:moveTo>
                  <a:pt x="1" y="0"/>
                </a:moveTo>
                <a:lnTo>
                  <a:pt x="20070" y="18026"/>
                </a:lnTo>
                <a:cubicBezTo>
                  <a:pt x="20438" y="18393"/>
                  <a:pt x="20765" y="18393"/>
                  <a:pt x="21092" y="18393"/>
                </a:cubicBezTo>
                <a:cubicBezTo>
                  <a:pt x="21460" y="18393"/>
                  <a:pt x="21950" y="18189"/>
                  <a:pt x="22114" y="17862"/>
                </a:cubicBezTo>
                <a:cubicBezTo>
                  <a:pt x="22809" y="17372"/>
                  <a:pt x="22645" y="16350"/>
                  <a:pt x="22114" y="15818"/>
                </a:cubicBezTo>
                <a:lnTo>
                  <a:pt x="4415" y="0"/>
                </a:ln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5"/>
          <p:cNvSpPr/>
          <p:nvPr/>
        </p:nvSpPr>
        <p:spPr>
          <a:xfrm flipH="1">
            <a:off x="1535518" y="590653"/>
            <a:ext cx="804131" cy="641399"/>
          </a:xfrm>
          <a:custGeom>
            <a:avLst/>
            <a:gdLst/>
            <a:ahLst/>
            <a:cxnLst/>
            <a:rect l="l" t="t" r="r" b="b"/>
            <a:pathLst>
              <a:path w="22809" h="18394" extrusionOk="0">
                <a:moveTo>
                  <a:pt x="1" y="0"/>
                </a:moveTo>
                <a:lnTo>
                  <a:pt x="20070" y="18026"/>
                </a:lnTo>
                <a:cubicBezTo>
                  <a:pt x="20438" y="18393"/>
                  <a:pt x="20765" y="18393"/>
                  <a:pt x="21092" y="18393"/>
                </a:cubicBezTo>
                <a:cubicBezTo>
                  <a:pt x="21460" y="18393"/>
                  <a:pt x="21950" y="18189"/>
                  <a:pt x="22114" y="17862"/>
                </a:cubicBezTo>
                <a:cubicBezTo>
                  <a:pt x="22809" y="17372"/>
                  <a:pt x="22645" y="16350"/>
                  <a:pt x="22114" y="15818"/>
                </a:cubicBezTo>
                <a:lnTo>
                  <a:pt x="4415" y="0"/>
                </a:ln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"/>
          <p:cNvSpPr/>
          <p:nvPr/>
        </p:nvSpPr>
        <p:spPr>
          <a:xfrm flipH="1">
            <a:off x="674764" y="1598807"/>
            <a:ext cx="768932" cy="729508"/>
          </a:xfrm>
          <a:custGeom>
            <a:avLst/>
            <a:gdLst/>
            <a:ahLst/>
            <a:cxnLst/>
            <a:rect l="l" t="t" r="r" b="b"/>
            <a:pathLst>
              <a:path w="15860" h="16187" extrusionOk="0">
                <a:moveTo>
                  <a:pt x="1717" y="0"/>
                </a:moveTo>
                <a:cubicBezTo>
                  <a:pt x="1186" y="0"/>
                  <a:pt x="859" y="204"/>
                  <a:pt x="532" y="531"/>
                </a:cubicBezTo>
                <a:cubicBezTo>
                  <a:pt x="1" y="1022"/>
                  <a:pt x="1" y="2044"/>
                  <a:pt x="696" y="2575"/>
                </a:cubicBezTo>
                <a:lnTo>
                  <a:pt x="15860" y="16186"/>
                </a:lnTo>
                <a:lnTo>
                  <a:pt x="15860" y="12467"/>
                </a:lnTo>
                <a:lnTo>
                  <a:pt x="15860" y="12262"/>
                </a:lnTo>
                <a:lnTo>
                  <a:pt x="2576" y="368"/>
                </a:lnTo>
                <a:cubicBezTo>
                  <a:pt x="2371" y="204"/>
                  <a:pt x="2044" y="0"/>
                  <a:pt x="1717" y="0"/>
                </a:cubicBezTo>
                <a:close/>
              </a:path>
            </a:pathLst>
          </a:custGeom>
          <a:solidFill>
            <a:srgbClr val="FFFFFF">
              <a:alpha val="200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" name="Google Shape;144;p5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45" name="Google Shape;145;p5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" name="Google Shape;146;p5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47" name="Google Shape;147;p5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9" name="Google Shape;149;p5"/>
          <p:cNvGrpSpPr/>
          <p:nvPr/>
        </p:nvGrpSpPr>
        <p:grpSpPr>
          <a:xfrm rot="-10283466" flipH="1">
            <a:off x="223212" y="142930"/>
            <a:ext cx="541137" cy="2225321"/>
            <a:chOff x="871338" y="1945155"/>
            <a:chExt cx="247109" cy="1016148"/>
          </a:xfrm>
        </p:grpSpPr>
        <p:sp>
          <p:nvSpPr>
            <p:cNvPr id="150" name="Google Shape;150;p5"/>
            <p:cNvSpPr/>
            <p:nvPr/>
          </p:nvSpPr>
          <p:spPr>
            <a:xfrm>
              <a:off x="1017893" y="2858365"/>
              <a:ext cx="100554" cy="102938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871338" y="2075844"/>
              <a:ext cx="215338" cy="853670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1051083" y="1945155"/>
              <a:ext cx="67364" cy="51242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5"/>
          <p:cNvGrpSpPr/>
          <p:nvPr/>
        </p:nvGrpSpPr>
        <p:grpSpPr>
          <a:xfrm rot="-1025565">
            <a:off x="7915709" y="165251"/>
            <a:ext cx="961174" cy="1962025"/>
            <a:chOff x="3789888" y="1403830"/>
            <a:chExt cx="569113" cy="1161936"/>
          </a:xfrm>
        </p:grpSpPr>
        <p:sp>
          <p:nvSpPr>
            <p:cNvPr id="154" name="Google Shape;154;p5"/>
            <p:cNvSpPr/>
            <p:nvPr/>
          </p:nvSpPr>
          <p:spPr>
            <a:xfrm>
              <a:off x="3817855" y="1437512"/>
              <a:ext cx="541146" cy="1128254"/>
            </a:xfrm>
            <a:custGeom>
              <a:avLst/>
              <a:gdLst/>
              <a:ahLst/>
              <a:cxnLst/>
              <a:rect l="l" t="t" r="r" b="b"/>
              <a:pathLst>
                <a:path w="28598" h="59625" extrusionOk="0">
                  <a:moveTo>
                    <a:pt x="101" y="0"/>
                  </a:moveTo>
                  <a:lnTo>
                    <a:pt x="1" y="426"/>
                  </a:lnTo>
                  <a:cubicBezTo>
                    <a:pt x="16066" y="3359"/>
                    <a:pt x="28197" y="17344"/>
                    <a:pt x="28197" y="34161"/>
                  </a:cubicBezTo>
                  <a:lnTo>
                    <a:pt x="28197" y="34462"/>
                  </a:lnTo>
                  <a:cubicBezTo>
                    <a:pt x="28096" y="44286"/>
                    <a:pt x="23911" y="53058"/>
                    <a:pt x="17219" y="59324"/>
                  </a:cubicBezTo>
                  <a:lnTo>
                    <a:pt x="17545" y="59625"/>
                  </a:lnTo>
                  <a:cubicBezTo>
                    <a:pt x="24212" y="53359"/>
                    <a:pt x="28497" y="44386"/>
                    <a:pt x="28598" y="34462"/>
                  </a:cubicBezTo>
                  <a:lnTo>
                    <a:pt x="28598" y="34161"/>
                  </a:lnTo>
                  <a:cubicBezTo>
                    <a:pt x="28598" y="17143"/>
                    <a:pt x="16292" y="2933"/>
                    <a:pt x="1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3789888" y="1403830"/>
              <a:ext cx="81102" cy="79229"/>
            </a:xfrm>
            <a:custGeom>
              <a:avLst/>
              <a:gdLst/>
              <a:ahLst/>
              <a:cxnLst/>
              <a:rect l="l" t="t" r="r" b="b"/>
              <a:pathLst>
                <a:path w="4286" h="4187" extrusionOk="0">
                  <a:moveTo>
                    <a:pt x="2206" y="1"/>
                  </a:moveTo>
                  <a:cubicBezTo>
                    <a:pt x="1053" y="1"/>
                    <a:pt x="0" y="953"/>
                    <a:pt x="126" y="2106"/>
                  </a:cubicBezTo>
                  <a:cubicBezTo>
                    <a:pt x="126" y="3259"/>
                    <a:pt x="1053" y="4186"/>
                    <a:pt x="2206" y="4186"/>
                  </a:cubicBezTo>
                  <a:cubicBezTo>
                    <a:pt x="3258" y="4186"/>
                    <a:pt x="4286" y="3259"/>
                    <a:pt x="4286" y="2106"/>
                  </a:cubicBezTo>
                  <a:cubicBezTo>
                    <a:pt x="4186" y="953"/>
                    <a:pt x="3359" y="1"/>
                    <a:pt x="220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3985754" y="1615346"/>
              <a:ext cx="39378" cy="29898"/>
            </a:xfrm>
            <a:custGeom>
              <a:avLst/>
              <a:gdLst/>
              <a:ahLst/>
              <a:cxnLst/>
              <a:rect l="l" t="t" r="r" b="b"/>
              <a:pathLst>
                <a:path w="2081" h="1580" extrusionOk="0">
                  <a:moveTo>
                    <a:pt x="1053" y="1"/>
                  </a:moveTo>
                  <a:cubicBezTo>
                    <a:pt x="0" y="1"/>
                    <a:pt x="0" y="1580"/>
                    <a:pt x="1053" y="1580"/>
                  </a:cubicBezTo>
                  <a:cubicBezTo>
                    <a:pt x="2080" y="1580"/>
                    <a:pt x="2080" y="1"/>
                    <a:pt x="105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5"/>
          <p:cNvSpPr txBox="1">
            <a:spLocks noGrp="1"/>
          </p:cNvSpPr>
          <p:nvPr>
            <p:ph type="subTitle" idx="1"/>
          </p:nvPr>
        </p:nvSpPr>
        <p:spPr>
          <a:xfrm>
            <a:off x="1379075" y="3084605"/>
            <a:ext cx="2371800" cy="77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subTitle" idx="2"/>
          </p:nvPr>
        </p:nvSpPr>
        <p:spPr>
          <a:xfrm>
            <a:off x="5391200" y="3084606"/>
            <a:ext cx="2371800" cy="77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9" name="Google Shape;159;p5"/>
          <p:cNvSpPr/>
          <p:nvPr/>
        </p:nvSpPr>
        <p:spPr>
          <a:xfrm>
            <a:off x="3757049" y="4494946"/>
            <a:ext cx="1629891" cy="217696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title"/>
          </p:nvPr>
        </p:nvSpPr>
        <p:spPr>
          <a:xfrm>
            <a:off x="1276350" y="2638425"/>
            <a:ext cx="2581200" cy="4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title" idx="3"/>
          </p:nvPr>
        </p:nvSpPr>
        <p:spPr>
          <a:xfrm>
            <a:off x="5286375" y="2638425"/>
            <a:ext cx="2581200" cy="4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13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230" name="Google Shape;230;p1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3"/>
            <p:cNvSpPr/>
            <p:nvPr/>
          </p:nvSpPr>
          <p:spPr>
            <a:xfrm flipH="1">
              <a:off x="109125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flipH="1">
              <a:off x="1100819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flipH="1">
              <a:off x="6750722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rot="10800000" flipH="1">
              <a:off x="8024650" y="24328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 flipH="1">
              <a:off x="8024650" y="2598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flipH="1">
              <a:off x="-9513" y="26003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237;p1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38" name="Google Shape;238;p1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9" name="Google Shape;239;p1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40" name="Google Shape;240;p1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2" name="Google Shape;242;p13"/>
          <p:cNvSpPr txBox="1">
            <a:spLocks noGrp="1"/>
          </p:cNvSpPr>
          <p:nvPr>
            <p:ph type="subTitle" idx="1"/>
          </p:nvPr>
        </p:nvSpPr>
        <p:spPr>
          <a:xfrm>
            <a:off x="1454213" y="211774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3" name="Google Shape;243;p13"/>
          <p:cNvSpPr txBox="1">
            <a:spLocks noGrp="1"/>
          </p:cNvSpPr>
          <p:nvPr>
            <p:ph type="subTitle" idx="2"/>
          </p:nvPr>
        </p:nvSpPr>
        <p:spPr>
          <a:xfrm>
            <a:off x="5322225" y="212783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title" hasCustomPrompt="1"/>
          </p:nvPr>
        </p:nvSpPr>
        <p:spPr>
          <a:xfrm>
            <a:off x="2270363" y="139250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idx="3" hasCustomPrompt="1"/>
          </p:nvPr>
        </p:nvSpPr>
        <p:spPr>
          <a:xfrm>
            <a:off x="6130262" y="139332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6" name="Google Shape;246;p13"/>
          <p:cNvSpPr txBox="1">
            <a:spLocks noGrp="1"/>
          </p:cNvSpPr>
          <p:nvPr>
            <p:ph type="subTitle" idx="4"/>
          </p:nvPr>
        </p:nvSpPr>
        <p:spPr>
          <a:xfrm>
            <a:off x="1009425" y="18099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subTitle" idx="5"/>
          </p:nvPr>
        </p:nvSpPr>
        <p:spPr>
          <a:xfrm>
            <a:off x="4877475" y="18200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subTitle" idx="7"/>
          </p:nvPr>
        </p:nvSpPr>
        <p:spPr>
          <a:xfrm>
            <a:off x="1454213" y="373809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8"/>
          </p:nvPr>
        </p:nvSpPr>
        <p:spPr>
          <a:xfrm>
            <a:off x="5322225" y="374818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9" hasCustomPrompt="1"/>
          </p:nvPr>
        </p:nvSpPr>
        <p:spPr>
          <a:xfrm>
            <a:off x="2270363" y="301285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13" hasCustomPrompt="1"/>
          </p:nvPr>
        </p:nvSpPr>
        <p:spPr>
          <a:xfrm>
            <a:off x="6130262" y="301367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14"/>
          </p:nvPr>
        </p:nvSpPr>
        <p:spPr>
          <a:xfrm>
            <a:off x="1009425" y="34303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5"/>
          </p:nvPr>
        </p:nvSpPr>
        <p:spPr>
          <a:xfrm>
            <a:off x="4877475" y="34404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2" name="Google Shape;302;p16"/>
          <p:cNvGrpSpPr/>
          <p:nvPr/>
        </p:nvGrpSpPr>
        <p:grpSpPr>
          <a:xfrm>
            <a:off x="-97582" y="-6"/>
            <a:ext cx="9411247" cy="5153383"/>
            <a:chOff x="-97582" y="-6"/>
            <a:chExt cx="9411247" cy="5153383"/>
          </a:xfrm>
        </p:grpSpPr>
        <p:sp>
          <p:nvSpPr>
            <p:cNvPr id="303" name="Google Shape;303;p16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6"/>
            <p:cNvSpPr/>
            <p:nvPr/>
          </p:nvSpPr>
          <p:spPr>
            <a:xfrm flipH="1">
              <a:off x="399046" y="0"/>
              <a:ext cx="1600279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6"/>
            <p:cNvSpPr/>
            <p:nvPr/>
          </p:nvSpPr>
          <p:spPr>
            <a:xfrm flipH="1">
              <a:off x="1314444" y="-6"/>
              <a:ext cx="1250846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6"/>
            <p:cNvSpPr/>
            <p:nvPr/>
          </p:nvSpPr>
          <p:spPr>
            <a:xfrm flipH="1">
              <a:off x="6735804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6"/>
            <p:cNvSpPr/>
            <p:nvPr/>
          </p:nvSpPr>
          <p:spPr>
            <a:xfrm rot="10800000" flipH="1">
              <a:off x="8009700" y="3670093"/>
              <a:ext cx="1135497" cy="1067007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 flipH="1">
              <a:off x="-24431" y="12287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9" name="Google Shape;309;p16"/>
            <p:cNvGrpSpPr/>
            <p:nvPr/>
          </p:nvGrpSpPr>
          <p:grpSpPr>
            <a:xfrm>
              <a:off x="4281415" y="75177"/>
              <a:ext cx="581170" cy="125403"/>
              <a:chOff x="4685288" y="186288"/>
              <a:chExt cx="419375" cy="90485"/>
            </a:xfrm>
          </p:grpSpPr>
          <p:sp>
            <p:nvSpPr>
              <p:cNvPr id="310" name="Google Shape;310;p16"/>
              <p:cNvSpPr/>
              <p:nvPr/>
            </p:nvSpPr>
            <p:spPr>
              <a:xfrm>
                <a:off x="4687513" y="186288"/>
                <a:ext cx="414900" cy="82200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1" name="Google Shape;311;p16"/>
              <p:cNvGrpSpPr/>
              <p:nvPr/>
            </p:nvGrpSpPr>
            <p:grpSpPr>
              <a:xfrm>
                <a:off x="4685288" y="186300"/>
                <a:ext cx="419375" cy="90473"/>
                <a:chOff x="4390000" y="182175"/>
                <a:chExt cx="419375" cy="90473"/>
              </a:xfrm>
            </p:grpSpPr>
            <p:sp>
              <p:nvSpPr>
                <p:cNvPr id="312" name="Google Shape;312;p16"/>
                <p:cNvSpPr/>
                <p:nvPr/>
              </p:nvSpPr>
              <p:spPr>
                <a:xfrm>
                  <a:off x="4390000" y="182175"/>
                  <a:ext cx="419375" cy="904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5" h="1906" extrusionOk="0">
                      <a:moveTo>
                        <a:pt x="7882" y="155"/>
                      </a:moveTo>
                      <a:cubicBezTo>
                        <a:pt x="8323" y="155"/>
                        <a:pt x="8680" y="512"/>
                        <a:pt x="8680" y="953"/>
                      </a:cubicBezTo>
                      <a:cubicBezTo>
                        <a:pt x="8680" y="1393"/>
                        <a:pt x="8323" y="1750"/>
                        <a:pt x="7882" y="1750"/>
                      </a:cubicBezTo>
                      <a:lnTo>
                        <a:pt x="953" y="1750"/>
                      </a:lnTo>
                      <a:cubicBezTo>
                        <a:pt x="512" y="1750"/>
                        <a:pt x="155" y="1393"/>
                        <a:pt x="155" y="953"/>
                      </a:cubicBezTo>
                      <a:cubicBezTo>
                        <a:pt x="155" y="512"/>
                        <a:pt x="512" y="155"/>
                        <a:pt x="953" y="155"/>
                      </a:cubicBezTo>
                      <a:close/>
                      <a:moveTo>
                        <a:pt x="953" y="0"/>
                      </a:moveTo>
                      <a:cubicBezTo>
                        <a:pt x="429" y="0"/>
                        <a:pt x="0" y="429"/>
                        <a:pt x="0" y="953"/>
                      </a:cubicBezTo>
                      <a:cubicBezTo>
                        <a:pt x="0" y="1476"/>
                        <a:pt x="429" y="1905"/>
                        <a:pt x="953" y="1905"/>
                      </a:cubicBezTo>
                      <a:lnTo>
                        <a:pt x="7882" y="1905"/>
                      </a:lnTo>
                      <a:cubicBezTo>
                        <a:pt x="8406" y="1905"/>
                        <a:pt x="8835" y="1476"/>
                        <a:pt x="8835" y="953"/>
                      </a:cubicBezTo>
                      <a:cubicBezTo>
                        <a:pt x="8835" y="429"/>
                        <a:pt x="8406" y="0"/>
                        <a:pt x="788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9525" cap="flat" cmpd="sng">
                  <a:solidFill>
                    <a:schemeClr val="accent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16"/>
                <p:cNvSpPr/>
                <p:nvPr/>
              </p:nvSpPr>
              <p:spPr>
                <a:xfrm>
                  <a:off x="4464048" y="201352"/>
                  <a:ext cx="52024" cy="52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6" h="1097" extrusionOk="0">
                      <a:moveTo>
                        <a:pt x="548" y="144"/>
                      </a:moveTo>
                      <a:cubicBezTo>
                        <a:pt x="774" y="144"/>
                        <a:pt x="953" y="322"/>
                        <a:pt x="953" y="549"/>
                      </a:cubicBezTo>
                      <a:cubicBezTo>
                        <a:pt x="953" y="763"/>
                        <a:pt x="774" y="941"/>
                        <a:pt x="548" y="941"/>
                      </a:cubicBezTo>
                      <a:cubicBezTo>
                        <a:pt x="333" y="941"/>
                        <a:pt x="155" y="763"/>
                        <a:pt x="155" y="549"/>
                      </a:cubicBezTo>
                      <a:cubicBezTo>
                        <a:pt x="155" y="322"/>
                        <a:pt x="333" y="144"/>
                        <a:pt x="548" y="144"/>
                      </a:cubicBezTo>
                      <a:close/>
                      <a:moveTo>
                        <a:pt x="548" y="1"/>
                      </a:moveTo>
                      <a:cubicBezTo>
                        <a:pt x="250" y="1"/>
                        <a:pt x="0" y="251"/>
                        <a:pt x="0" y="549"/>
                      </a:cubicBezTo>
                      <a:cubicBezTo>
                        <a:pt x="0" y="846"/>
                        <a:pt x="250" y="1096"/>
                        <a:pt x="548" y="1096"/>
                      </a:cubicBezTo>
                      <a:cubicBezTo>
                        <a:pt x="845" y="1096"/>
                        <a:pt x="1095" y="846"/>
                        <a:pt x="1095" y="549"/>
                      </a:cubicBezTo>
                      <a:cubicBezTo>
                        <a:pt x="1095" y="251"/>
                        <a:pt x="845" y="1"/>
                        <a:pt x="548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4" name="Google Shape;314;p16"/>
            <p:cNvGrpSpPr/>
            <p:nvPr/>
          </p:nvGrpSpPr>
          <p:grpSpPr>
            <a:xfrm rot="-1102275">
              <a:off x="239301" y="2899434"/>
              <a:ext cx="541146" cy="2225370"/>
              <a:chOff x="871338" y="1945155"/>
              <a:chExt cx="247109" cy="1016148"/>
            </a:xfrm>
          </p:grpSpPr>
          <p:sp>
            <p:nvSpPr>
              <p:cNvPr id="315" name="Google Shape;315;p16"/>
              <p:cNvSpPr/>
              <p:nvPr/>
            </p:nvSpPr>
            <p:spPr>
              <a:xfrm>
                <a:off x="1017893" y="2858365"/>
                <a:ext cx="100554" cy="102938"/>
              </a:xfrm>
              <a:custGeom>
                <a:avLst/>
                <a:gdLst/>
                <a:ahLst/>
                <a:cxnLst/>
                <a:rect l="l" t="t" r="r" b="b"/>
                <a:pathLst>
                  <a:path w="5314" h="5440" extrusionOk="0">
                    <a:moveTo>
                      <a:pt x="2707" y="0"/>
                    </a:moveTo>
                    <a:cubicBezTo>
                      <a:pt x="1253" y="0"/>
                      <a:pt x="0" y="1254"/>
                      <a:pt x="0" y="2707"/>
                    </a:cubicBezTo>
                    <a:cubicBezTo>
                      <a:pt x="0" y="4186"/>
                      <a:pt x="1253" y="5439"/>
                      <a:pt x="2707" y="5439"/>
                    </a:cubicBezTo>
                    <a:cubicBezTo>
                      <a:pt x="4161" y="5439"/>
                      <a:pt x="5314" y="4186"/>
                      <a:pt x="5314" y="2707"/>
                    </a:cubicBezTo>
                    <a:cubicBezTo>
                      <a:pt x="5314" y="1254"/>
                      <a:pt x="4161" y="0"/>
                      <a:pt x="27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6"/>
              <p:cNvSpPr/>
              <p:nvPr/>
            </p:nvSpPr>
            <p:spPr>
              <a:xfrm>
                <a:off x="871338" y="2075844"/>
                <a:ext cx="215338" cy="853670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45114" extrusionOk="0">
                    <a:moveTo>
                      <a:pt x="6066" y="1"/>
                    </a:moveTo>
                    <a:cubicBezTo>
                      <a:pt x="2206" y="5640"/>
                      <a:pt x="1" y="12332"/>
                      <a:pt x="1" y="19625"/>
                    </a:cubicBezTo>
                    <a:cubicBezTo>
                      <a:pt x="1" y="29650"/>
                      <a:pt x="4287" y="38748"/>
                      <a:pt x="11079" y="45114"/>
                    </a:cubicBezTo>
                    <a:lnTo>
                      <a:pt x="11379" y="44813"/>
                    </a:lnTo>
                    <a:cubicBezTo>
                      <a:pt x="4612" y="38547"/>
                      <a:pt x="427" y="29550"/>
                      <a:pt x="427" y="19625"/>
                    </a:cubicBezTo>
                    <a:cubicBezTo>
                      <a:pt x="427" y="12432"/>
                      <a:pt x="2607" y="5740"/>
                      <a:pt x="6367" y="201"/>
                    </a:cubicBezTo>
                    <a:lnTo>
                      <a:pt x="606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6"/>
              <p:cNvSpPr/>
              <p:nvPr/>
            </p:nvSpPr>
            <p:spPr>
              <a:xfrm>
                <a:off x="1051083" y="1945155"/>
                <a:ext cx="67364" cy="51242"/>
              </a:xfrm>
              <a:custGeom>
                <a:avLst/>
                <a:gdLst/>
                <a:ahLst/>
                <a:cxnLst/>
                <a:rect l="l" t="t" r="r" b="b"/>
                <a:pathLst>
                  <a:path w="3560" h="2708" extrusionOk="0">
                    <a:moveTo>
                      <a:pt x="1780" y="1"/>
                    </a:moveTo>
                    <a:cubicBezTo>
                      <a:pt x="1" y="1"/>
                      <a:pt x="1" y="2708"/>
                      <a:pt x="1780" y="2708"/>
                    </a:cubicBezTo>
                    <a:cubicBezTo>
                      <a:pt x="3459" y="2708"/>
                      <a:pt x="3560" y="1"/>
                      <a:pt x="178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8" name="Google Shape;318;p16"/>
            <p:cNvSpPr/>
            <p:nvPr/>
          </p:nvSpPr>
          <p:spPr>
            <a:xfrm>
              <a:off x="7683774" y="926546"/>
              <a:ext cx="1629891" cy="217696"/>
            </a:xfrm>
            <a:custGeom>
              <a:avLst/>
              <a:gdLst/>
              <a:ahLst/>
              <a:cxnLst/>
              <a:rect l="l" t="t" r="r" b="b"/>
              <a:pathLst>
                <a:path w="55866" h="7463" extrusionOk="0">
                  <a:moveTo>
                    <a:pt x="16082" y="0"/>
                  </a:moveTo>
                  <a:cubicBezTo>
                    <a:pt x="15991" y="0"/>
                    <a:pt x="15916" y="25"/>
                    <a:pt x="15866" y="75"/>
                  </a:cubicBezTo>
                  <a:lnTo>
                    <a:pt x="8247" y="6542"/>
                  </a:lnTo>
                  <a:lnTo>
                    <a:pt x="728" y="75"/>
                  </a:lnTo>
                  <a:cubicBezTo>
                    <a:pt x="634" y="34"/>
                    <a:pt x="528" y="10"/>
                    <a:pt x="428" y="10"/>
                  </a:cubicBezTo>
                  <a:cubicBezTo>
                    <a:pt x="287" y="10"/>
                    <a:pt x="160" y="58"/>
                    <a:pt x="101" y="176"/>
                  </a:cubicBezTo>
                  <a:cubicBezTo>
                    <a:pt x="1" y="276"/>
                    <a:pt x="1" y="602"/>
                    <a:pt x="101" y="702"/>
                  </a:cubicBezTo>
                  <a:lnTo>
                    <a:pt x="8021" y="7369"/>
                  </a:lnTo>
                  <a:cubicBezTo>
                    <a:pt x="8084" y="7431"/>
                    <a:pt x="8165" y="7463"/>
                    <a:pt x="8256" y="7463"/>
                  </a:cubicBezTo>
                  <a:cubicBezTo>
                    <a:pt x="8347" y="7463"/>
                    <a:pt x="8447" y="7431"/>
                    <a:pt x="8547" y="7369"/>
                  </a:cubicBezTo>
                  <a:lnTo>
                    <a:pt x="16066" y="1003"/>
                  </a:lnTo>
                  <a:lnTo>
                    <a:pt x="23685" y="7369"/>
                  </a:lnTo>
                  <a:cubicBezTo>
                    <a:pt x="23748" y="7431"/>
                    <a:pt x="23854" y="7463"/>
                    <a:pt x="23958" y="7463"/>
                  </a:cubicBezTo>
                  <a:cubicBezTo>
                    <a:pt x="24061" y="7463"/>
                    <a:pt x="24161" y="7431"/>
                    <a:pt x="24212" y="7369"/>
                  </a:cubicBezTo>
                  <a:lnTo>
                    <a:pt x="31831" y="1003"/>
                  </a:lnTo>
                  <a:lnTo>
                    <a:pt x="39349" y="7369"/>
                  </a:lnTo>
                  <a:cubicBezTo>
                    <a:pt x="39462" y="7431"/>
                    <a:pt x="39569" y="7463"/>
                    <a:pt x="39672" y="7463"/>
                  </a:cubicBezTo>
                  <a:cubicBezTo>
                    <a:pt x="39776" y="7463"/>
                    <a:pt x="39876" y="7431"/>
                    <a:pt x="39976" y="7369"/>
                  </a:cubicBezTo>
                  <a:lnTo>
                    <a:pt x="47495" y="1003"/>
                  </a:lnTo>
                  <a:lnTo>
                    <a:pt x="55139" y="7369"/>
                  </a:lnTo>
                  <a:cubicBezTo>
                    <a:pt x="55225" y="7422"/>
                    <a:pt x="55310" y="7453"/>
                    <a:pt x="55388" y="7453"/>
                  </a:cubicBezTo>
                  <a:cubicBezTo>
                    <a:pt x="55493" y="7453"/>
                    <a:pt x="55583" y="7398"/>
                    <a:pt x="55640" y="7268"/>
                  </a:cubicBezTo>
                  <a:cubicBezTo>
                    <a:pt x="55866" y="7168"/>
                    <a:pt x="55866" y="6867"/>
                    <a:pt x="55640" y="6742"/>
                  </a:cubicBezTo>
                  <a:lnTo>
                    <a:pt x="47821" y="75"/>
                  </a:lnTo>
                  <a:cubicBezTo>
                    <a:pt x="47720" y="25"/>
                    <a:pt x="47614" y="0"/>
                    <a:pt x="47520" y="0"/>
                  </a:cubicBezTo>
                  <a:cubicBezTo>
                    <a:pt x="47426" y="0"/>
                    <a:pt x="47345" y="25"/>
                    <a:pt x="47294" y="75"/>
                  </a:cubicBezTo>
                  <a:lnTo>
                    <a:pt x="39675" y="6542"/>
                  </a:lnTo>
                  <a:lnTo>
                    <a:pt x="32056" y="75"/>
                  </a:lnTo>
                  <a:cubicBezTo>
                    <a:pt x="32006" y="25"/>
                    <a:pt x="31925" y="0"/>
                    <a:pt x="31831" y="0"/>
                  </a:cubicBezTo>
                  <a:cubicBezTo>
                    <a:pt x="31737" y="0"/>
                    <a:pt x="31630" y="25"/>
                    <a:pt x="31530" y="75"/>
                  </a:cubicBezTo>
                  <a:lnTo>
                    <a:pt x="24011" y="6542"/>
                  </a:lnTo>
                  <a:lnTo>
                    <a:pt x="16392" y="75"/>
                  </a:lnTo>
                  <a:cubicBezTo>
                    <a:pt x="16279" y="25"/>
                    <a:pt x="16173" y="0"/>
                    <a:pt x="1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16"/>
          <p:cNvSpPr txBox="1">
            <a:spLocks noGrp="1"/>
          </p:cNvSpPr>
          <p:nvPr>
            <p:ph type="subTitle" idx="1"/>
          </p:nvPr>
        </p:nvSpPr>
        <p:spPr>
          <a:xfrm>
            <a:off x="6450420" y="2989131"/>
            <a:ext cx="15171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subTitle" idx="2"/>
          </p:nvPr>
        </p:nvSpPr>
        <p:spPr>
          <a:xfrm>
            <a:off x="5997120" y="3373105"/>
            <a:ext cx="2423700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3"/>
          </p:nvPr>
        </p:nvSpPr>
        <p:spPr>
          <a:xfrm>
            <a:off x="3813450" y="2989131"/>
            <a:ext cx="15171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subTitle" idx="4"/>
          </p:nvPr>
        </p:nvSpPr>
        <p:spPr>
          <a:xfrm>
            <a:off x="3360150" y="3373105"/>
            <a:ext cx="2423700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5"/>
          </p:nvPr>
        </p:nvSpPr>
        <p:spPr>
          <a:xfrm>
            <a:off x="1176480" y="2989131"/>
            <a:ext cx="15171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6"/>
          </p:nvPr>
        </p:nvSpPr>
        <p:spPr>
          <a:xfrm>
            <a:off x="723180" y="3373105"/>
            <a:ext cx="2423700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25" name="Google Shape;325;p16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solidFill>
          <a:schemeClr val="accent2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4" name="Google Shape;434;p22"/>
          <p:cNvCxnSpPr/>
          <p:nvPr/>
        </p:nvCxnSpPr>
        <p:spPr>
          <a:xfrm rot="10800000">
            <a:off x="447750" y="4895850"/>
            <a:ext cx="11334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5" name="Google Shape;435;p22"/>
          <p:cNvGrpSpPr/>
          <p:nvPr/>
        </p:nvGrpSpPr>
        <p:grpSpPr>
          <a:xfrm flipH="1">
            <a:off x="-47478" y="2136847"/>
            <a:ext cx="1179753" cy="2854241"/>
            <a:chOff x="7907551" y="-114309"/>
            <a:chExt cx="1908059" cy="4616272"/>
          </a:xfrm>
        </p:grpSpPr>
        <p:sp>
          <p:nvSpPr>
            <p:cNvPr id="436" name="Google Shape;436;p2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2"/>
          <p:cNvSpPr/>
          <p:nvPr/>
        </p:nvSpPr>
        <p:spPr>
          <a:xfrm flipH="1">
            <a:off x="6758010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22"/>
          <p:cNvGrpSpPr/>
          <p:nvPr/>
        </p:nvGrpSpPr>
        <p:grpSpPr>
          <a:xfrm flipH="1">
            <a:off x="8058686" y="457200"/>
            <a:ext cx="1385931" cy="2705253"/>
            <a:chOff x="409722" y="228600"/>
            <a:chExt cx="1385931" cy="2705253"/>
          </a:xfrm>
        </p:grpSpPr>
        <p:grpSp>
          <p:nvGrpSpPr>
            <p:cNvPr id="454" name="Google Shape;454;p2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455" name="Google Shape;455;p2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7" name="Google Shape;457;p2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"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23"/>
          <p:cNvGrpSpPr/>
          <p:nvPr/>
        </p:nvGrpSpPr>
        <p:grpSpPr>
          <a:xfrm flipH="1">
            <a:off x="-24431" y="-6"/>
            <a:ext cx="9169628" cy="5143518"/>
            <a:chOff x="-1204" y="-6"/>
            <a:chExt cx="9169628" cy="5143518"/>
          </a:xfrm>
        </p:grpSpPr>
        <p:sp>
          <p:nvSpPr>
            <p:cNvPr id="460" name="Google Shape;460;p2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3"/>
            <p:cNvSpPr/>
            <p:nvPr/>
          </p:nvSpPr>
          <p:spPr>
            <a:xfrm>
              <a:off x="7144668" y="0"/>
              <a:ext cx="1600279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3"/>
            <p:cNvSpPr/>
            <p:nvPr/>
          </p:nvSpPr>
          <p:spPr>
            <a:xfrm>
              <a:off x="6578703" y="-6"/>
              <a:ext cx="1250846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3"/>
            <p:cNvSpPr/>
            <p:nvPr/>
          </p:nvSpPr>
          <p:spPr>
            <a:xfrm>
              <a:off x="743289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3"/>
            <p:cNvSpPr/>
            <p:nvPr/>
          </p:nvSpPr>
          <p:spPr>
            <a:xfrm rot="10800000">
              <a:off x="-1204" y="3670093"/>
              <a:ext cx="1135497" cy="1067007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3"/>
            <p:cNvSpPr/>
            <p:nvPr/>
          </p:nvSpPr>
          <p:spPr>
            <a:xfrm>
              <a:off x="7972342" y="12287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2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467" name="Google Shape;467;p2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8" name="Google Shape;468;p2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69" name="Google Shape;469;p2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71" name="Google Shape;471;p23"/>
          <p:cNvGrpSpPr/>
          <p:nvPr/>
        </p:nvGrpSpPr>
        <p:grpSpPr>
          <a:xfrm rot="-1102275">
            <a:off x="239301" y="2899434"/>
            <a:ext cx="541146" cy="2225370"/>
            <a:chOff x="871338" y="1945155"/>
            <a:chExt cx="247109" cy="1016148"/>
          </a:xfrm>
        </p:grpSpPr>
        <p:sp>
          <p:nvSpPr>
            <p:cNvPr id="472" name="Google Shape;472;p23"/>
            <p:cNvSpPr/>
            <p:nvPr/>
          </p:nvSpPr>
          <p:spPr>
            <a:xfrm>
              <a:off x="1017893" y="2858365"/>
              <a:ext cx="100554" cy="102938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871338" y="2075844"/>
              <a:ext cx="215338" cy="853670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1051083" y="1945155"/>
              <a:ext cx="67364" cy="51242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5" name="Google Shape;475;p23"/>
          <p:cNvSpPr/>
          <p:nvPr/>
        </p:nvSpPr>
        <p:spPr>
          <a:xfrm>
            <a:off x="7683774" y="926546"/>
            <a:ext cx="1629891" cy="217696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MAIN_POINT_1">
    <p:bg>
      <p:bgPr>
        <a:solidFill>
          <a:schemeClr val="accent2"/>
        </a:soli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7" name="Google Shape;477;p24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478" name="Google Shape;478;p24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4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4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4"/>
            <p:cNvSpPr/>
            <p:nvPr/>
          </p:nvSpPr>
          <p:spPr>
            <a:xfrm rot="10800000">
              <a:off x="5767286" y="3636168"/>
              <a:ext cx="1611114" cy="1209957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 rot="10800000">
              <a:off x="6640281" y="3842942"/>
              <a:ext cx="1348069" cy="1004358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" name="Google Shape;484;p24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485" name="Google Shape;485;p24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6" name="Google Shape;486;p24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87" name="Google Shape;487;p24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4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ldrich"/>
              <a:buNone/>
              <a:defRPr sz="28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Char char="●"/>
              <a:defRPr sz="1800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  <p:sldLayoutId id="2147483662" r:id="rId6"/>
    <p:sldLayoutId id="2147483668" r:id="rId7"/>
    <p:sldLayoutId id="2147483669" r:id="rId8"/>
    <p:sldLayoutId id="2147483670" r:id="rId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27"/>
          <p:cNvSpPr txBox="1">
            <a:spLocks noGrp="1"/>
          </p:cNvSpPr>
          <p:nvPr>
            <p:ph type="ctrTitle"/>
          </p:nvPr>
        </p:nvSpPr>
        <p:spPr>
          <a:xfrm>
            <a:off x="1896300" y="1379375"/>
            <a:ext cx="5351400" cy="13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dirty="0"/>
              <a:t>SORTING VISUALIZER</a:t>
            </a:r>
            <a:br>
              <a:rPr lang="en" sz="3400" dirty="0"/>
            </a:br>
            <a:endParaRPr sz="3400" dirty="0"/>
          </a:p>
        </p:txBody>
      </p:sp>
      <p:grpSp>
        <p:nvGrpSpPr>
          <p:cNvPr id="499" name="Google Shape;499;p27"/>
          <p:cNvGrpSpPr/>
          <p:nvPr/>
        </p:nvGrpSpPr>
        <p:grpSpPr>
          <a:xfrm flipH="1">
            <a:off x="1783208" y="704857"/>
            <a:ext cx="864824" cy="693028"/>
            <a:chOff x="10049025" y="922900"/>
            <a:chExt cx="537625" cy="430800"/>
          </a:xfrm>
        </p:grpSpPr>
        <p:sp>
          <p:nvSpPr>
            <p:cNvPr id="500" name="Google Shape;500;p27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7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7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7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7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7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7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7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7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7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7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7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7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7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7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7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7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7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7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7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7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7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7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7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" name="Google Shape;532;p27"/>
          <p:cNvGrpSpPr/>
          <p:nvPr/>
        </p:nvGrpSpPr>
        <p:grpSpPr>
          <a:xfrm rot="1628208">
            <a:off x="6719808" y="3017530"/>
            <a:ext cx="587736" cy="781797"/>
            <a:chOff x="3600400" y="2783875"/>
            <a:chExt cx="402275" cy="535100"/>
          </a:xfrm>
        </p:grpSpPr>
        <p:sp>
          <p:nvSpPr>
            <p:cNvPr id="533" name="Google Shape;533;p27"/>
            <p:cNvSpPr/>
            <p:nvPr/>
          </p:nvSpPr>
          <p:spPr>
            <a:xfrm>
              <a:off x="3631725" y="3070825"/>
              <a:ext cx="195525" cy="237500"/>
            </a:xfrm>
            <a:custGeom>
              <a:avLst/>
              <a:gdLst/>
              <a:ahLst/>
              <a:cxnLst/>
              <a:rect l="l" t="t" r="r" b="b"/>
              <a:pathLst>
                <a:path w="7821" h="9500" extrusionOk="0">
                  <a:moveTo>
                    <a:pt x="3033" y="1"/>
                  </a:moveTo>
                  <a:lnTo>
                    <a:pt x="1" y="7620"/>
                  </a:lnTo>
                  <a:lnTo>
                    <a:pt x="2808" y="7520"/>
                  </a:lnTo>
                  <a:lnTo>
                    <a:pt x="4687" y="9500"/>
                  </a:lnTo>
                  <a:lnTo>
                    <a:pt x="7820" y="1881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7"/>
            <p:cNvSpPr/>
            <p:nvPr/>
          </p:nvSpPr>
          <p:spPr>
            <a:xfrm>
              <a:off x="3623575" y="3062700"/>
              <a:ext cx="211825" cy="256275"/>
            </a:xfrm>
            <a:custGeom>
              <a:avLst/>
              <a:gdLst/>
              <a:ahLst/>
              <a:cxnLst/>
              <a:rect l="l" t="t" r="r" b="b"/>
              <a:pathLst>
                <a:path w="8473" h="10251" extrusionOk="0">
                  <a:moveTo>
                    <a:pt x="3459" y="627"/>
                  </a:moveTo>
                  <a:lnTo>
                    <a:pt x="7845" y="2306"/>
                  </a:lnTo>
                  <a:lnTo>
                    <a:pt x="5009" y="9483"/>
                  </a:lnTo>
                  <a:lnTo>
                    <a:pt x="3259" y="7644"/>
                  </a:lnTo>
                  <a:lnTo>
                    <a:pt x="627" y="7744"/>
                  </a:lnTo>
                  <a:lnTo>
                    <a:pt x="3459" y="627"/>
                  </a:lnTo>
                  <a:close/>
                  <a:moveTo>
                    <a:pt x="3259" y="0"/>
                  </a:moveTo>
                  <a:lnTo>
                    <a:pt x="1" y="8145"/>
                  </a:lnTo>
                  <a:lnTo>
                    <a:pt x="1" y="8145"/>
                  </a:lnTo>
                  <a:lnTo>
                    <a:pt x="3033" y="8045"/>
                  </a:lnTo>
                  <a:lnTo>
                    <a:pt x="5139" y="10251"/>
                  </a:lnTo>
                  <a:lnTo>
                    <a:pt x="5239" y="9925"/>
                  </a:lnTo>
                  <a:lnTo>
                    <a:pt x="8472" y="2105"/>
                  </a:lnTo>
                  <a:lnTo>
                    <a:pt x="325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7"/>
            <p:cNvSpPr/>
            <p:nvPr/>
          </p:nvSpPr>
          <p:spPr>
            <a:xfrm>
              <a:off x="3775225" y="3070825"/>
              <a:ext cx="196125" cy="237500"/>
            </a:xfrm>
            <a:custGeom>
              <a:avLst/>
              <a:gdLst/>
              <a:ahLst/>
              <a:cxnLst/>
              <a:rect l="l" t="t" r="r" b="b"/>
              <a:pathLst>
                <a:path w="7845" h="9500" extrusionOk="0">
                  <a:moveTo>
                    <a:pt x="4812" y="1"/>
                  </a:moveTo>
                  <a:lnTo>
                    <a:pt x="0" y="1881"/>
                  </a:lnTo>
                  <a:lnTo>
                    <a:pt x="3033" y="9500"/>
                  </a:lnTo>
                  <a:lnTo>
                    <a:pt x="5013" y="7520"/>
                  </a:lnTo>
                  <a:lnTo>
                    <a:pt x="7845" y="7620"/>
                  </a:lnTo>
                  <a:lnTo>
                    <a:pt x="7845" y="7620"/>
                  </a:lnTo>
                  <a:lnTo>
                    <a:pt x="48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7"/>
            <p:cNvSpPr/>
            <p:nvPr/>
          </p:nvSpPr>
          <p:spPr>
            <a:xfrm>
              <a:off x="3767700" y="3062700"/>
              <a:ext cx="211175" cy="256275"/>
            </a:xfrm>
            <a:custGeom>
              <a:avLst/>
              <a:gdLst/>
              <a:ahLst/>
              <a:cxnLst/>
              <a:rect l="l" t="t" r="r" b="b"/>
              <a:pathLst>
                <a:path w="8447" h="10251" extrusionOk="0">
                  <a:moveTo>
                    <a:pt x="5013" y="627"/>
                  </a:moveTo>
                  <a:lnTo>
                    <a:pt x="7820" y="7744"/>
                  </a:lnTo>
                  <a:lnTo>
                    <a:pt x="5213" y="7644"/>
                  </a:lnTo>
                  <a:lnTo>
                    <a:pt x="3421" y="9436"/>
                  </a:lnTo>
                  <a:lnTo>
                    <a:pt x="3421" y="9436"/>
                  </a:lnTo>
                  <a:lnTo>
                    <a:pt x="627" y="2306"/>
                  </a:lnTo>
                  <a:lnTo>
                    <a:pt x="5013" y="627"/>
                  </a:lnTo>
                  <a:close/>
                  <a:moveTo>
                    <a:pt x="5213" y="0"/>
                  </a:moveTo>
                  <a:lnTo>
                    <a:pt x="0" y="2105"/>
                  </a:lnTo>
                  <a:lnTo>
                    <a:pt x="3233" y="10251"/>
                  </a:lnTo>
                  <a:lnTo>
                    <a:pt x="3434" y="10025"/>
                  </a:lnTo>
                  <a:lnTo>
                    <a:pt x="5314" y="8045"/>
                  </a:lnTo>
                  <a:lnTo>
                    <a:pt x="8446" y="8145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3605425" y="2788875"/>
              <a:ext cx="391625" cy="396650"/>
            </a:xfrm>
            <a:custGeom>
              <a:avLst/>
              <a:gdLst/>
              <a:ahLst/>
              <a:cxnLst/>
              <a:rect l="l" t="t" r="r" b="b"/>
              <a:pathLst>
                <a:path w="15665" h="15866" extrusionOk="0">
                  <a:moveTo>
                    <a:pt x="7845" y="1"/>
                  </a:moveTo>
                  <a:lnTo>
                    <a:pt x="6491" y="527"/>
                  </a:lnTo>
                  <a:lnTo>
                    <a:pt x="5113" y="527"/>
                  </a:lnTo>
                  <a:lnTo>
                    <a:pt x="4085" y="1454"/>
                  </a:lnTo>
                  <a:lnTo>
                    <a:pt x="2732" y="1880"/>
                  </a:lnTo>
                  <a:lnTo>
                    <a:pt x="2105" y="3133"/>
                  </a:lnTo>
                  <a:lnTo>
                    <a:pt x="952" y="3961"/>
                  </a:lnTo>
                  <a:lnTo>
                    <a:pt x="727" y="5314"/>
                  </a:lnTo>
                  <a:lnTo>
                    <a:pt x="0" y="6567"/>
                  </a:lnTo>
                  <a:lnTo>
                    <a:pt x="326" y="7946"/>
                  </a:lnTo>
                  <a:lnTo>
                    <a:pt x="0" y="9299"/>
                  </a:lnTo>
                  <a:lnTo>
                    <a:pt x="727" y="10552"/>
                  </a:lnTo>
                  <a:lnTo>
                    <a:pt x="952" y="11905"/>
                  </a:lnTo>
                  <a:lnTo>
                    <a:pt x="2105" y="12833"/>
                  </a:lnTo>
                  <a:lnTo>
                    <a:pt x="2732" y="14086"/>
                  </a:lnTo>
                  <a:lnTo>
                    <a:pt x="4085" y="14512"/>
                  </a:lnTo>
                  <a:lnTo>
                    <a:pt x="5113" y="15464"/>
                  </a:lnTo>
                  <a:lnTo>
                    <a:pt x="6491" y="15339"/>
                  </a:lnTo>
                  <a:lnTo>
                    <a:pt x="7845" y="15865"/>
                  </a:lnTo>
                  <a:lnTo>
                    <a:pt x="9198" y="15339"/>
                  </a:lnTo>
                  <a:lnTo>
                    <a:pt x="10551" y="15464"/>
                  </a:lnTo>
                  <a:lnTo>
                    <a:pt x="11604" y="14512"/>
                  </a:lnTo>
                  <a:lnTo>
                    <a:pt x="12957" y="14086"/>
                  </a:lnTo>
                  <a:lnTo>
                    <a:pt x="13584" y="12833"/>
                  </a:lnTo>
                  <a:lnTo>
                    <a:pt x="14737" y="11905"/>
                  </a:lnTo>
                  <a:lnTo>
                    <a:pt x="14937" y="10552"/>
                  </a:lnTo>
                  <a:lnTo>
                    <a:pt x="15664" y="9299"/>
                  </a:lnTo>
                  <a:lnTo>
                    <a:pt x="15363" y="7946"/>
                  </a:lnTo>
                  <a:lnTo>
                    <a:pt x="15664" y="6567"/>
                  </a:lnTo>
                  <a:lnTo>
                    <a:pt x="14937" y="5314"/>
                  </a:lnTo>
                  <a:lnTo>
                    <a:pt x="14737" y="3961"/>
                  </a:lnTo>
                  <a:lnTo>
                    <a:pt x="13584" y="3133"/>
                  </a:lnTo>
                  <a:lnTo>
                    <a:pt x="12957" y="1880"/>
                  </a:lnTo>
                  <a:lnTo>
                    <a:pt x="11604" y="1454"/>
                  </a:lnTo>
                  <a:lnTo>
                    <a:pt x="10551" y="527"/>
                  </a:lnTo>
                  <a:lnTo>
                    <a:pt x="9198" y="527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7"/>
            <p:cNvSpPr/>
            <p:nvPr/>
          </p:nvSpPr>
          <p:spPr>
            <a:xfrm>
              <a:off x="3600400" y="2783875"/>
              <a:ext cx="402275" cy="409800"/>
            </a:xfrm>
            <a:custGeom>
              <a:avLst/>
              <a:gdLst/>
              <a:ahLst/>
              <a:cxnLst/>
              <a:rect l="l" t="t" r="r" b="b"/>
              <a:pathLst>
                <a:path w="16091" h="16392" extrusionOk="0">
                  <a:moveTo>
                    <a:pt x="8046" y="401"/>
                  </a:moveTo>
                  <a:lnTo>
                    <a:pt x="9299" y="927"/>
                  </a:lnTo>
                  <a:lnTo>
                    <a:pt x="10652" y="927"/>
                  </a:lnTo>
                  <a:lnTo>
                    <a:pt x="11705" y="1755"/>
                  </a:lnTo>
                  <a:lnTo>
                    <a:pt x="13058" y="2181"/>
                  </a:lnTo>
                  <a:lnTo>
                    <a:pt x="13685" y="3434"/>
                  </a:lnTo>
                  <a:lnTo>
                    <a:pt x="14712" y="4261"/>
                  </a:lnTo>
                  <a:lnTo>
                    <a:pt x="14938" y="5639"/>
                  </a:lnTo>
                  <a:lnTo>
                    <a:pt x="15665" y="6767"/>
                  </a:lnTo>
                  <a:lnTo>
                    <a:pt x="15339" y="8146"/>
                  </a:lnTo>
                  <a:lnTo>
                    <a:pt x="15339" y="8246"/>
                  </a:lnTo>
                  <a:lnTo>
                    <a:pt x="15665" y="9499"/>
                  </a:lnTo>
                  <a:lnTo>
                    <a:pt x="14938" y="10652"/>
                  </a:lnTo>
                  <a:lnTo>
                    <a:pt x="14712" y="12005"/>
                  </a:lnTo>
                  <a:lnTo>
                    <a:pt x="13685" y="12832"/>
                  </a:lnTo>
                  <a:lnTo>
                    <a:pt x="13058" y="14085"/>
                  </a:lnTo>
                  <a:lnTo>
                    <a:pt x="11705" y="14511"/>
                  </a:lnTo>
                  <a:lnTo>
                    <a:pt x="10652" y="15439"/>
                  </a:lnTo>
                  <a:lnTo>
                    <a:pt x="9299" y="15339"/>
                  </a:lnTo>
                  <a:lnTo>
                    <a:pt x="8046" y="15865"/>
                  </a:lnTo>
                  <a:lnTo>
                    <a:pt x="6793" y="15339"/>
                  </a:lnTo>
                  <a:lnTo>
                    <a:pt x="5439" y="15439"/>
                  </a:lnTo>
                  <a:lnTo>
                    <a:pt x="4386" y="14511"/>
                  </a:lnTo>
                  <a:lnTo>
                    <a:pt x="3033" y="14085"/>
                  </a:lnTo>
                  <a:lnTo>
                    <a:pt x="2407" y="12832"/>
                  </a:lnTo>
                  <a:lnTo>
                    <a:pt x="1354" y="12005"/>
                  </a:lnTo>
                  <a:lnTo>
                    <a:pt x="1153" y="10652"/>
                  </a:lnTo>
                  <a:lnTo>
                    <a:pt x="427" y="9499"/>
                  </a:lnTo>
                  <a:lnTo>
                    <a:pt x="727" y="8146"/>
                  </a:lnTo>
                  <a:lnTo>
                    <a:pt x="427" y="6767"/>
                  </a:lnTo>
                  <a:lnTo>
                    <a:pt x="1153" y="5639"/>
                  </a:lnTo>
                  <a:lnTo>
                    <a:pt x="1354" y="4261"/>
                  </a:lnTo>
                  <a:lnTo>
                    <a:pt x="2407" y="3434"/>
                  </a:lnTo>
                  <a:lnTo>
                    <a:pt x="3033" y="2181"/>
                  </a:lnTo>
                  <a:lnTo>
                    <a:pt x="4386" y="1755"/>
                  </a:lnTo>
                  <a:lnTo>
                    <a:pt x="5439" y="927"/>
                  </a:lnTo>
                  <a:lnTo>
                    <a:pt x="6793" y="927"/>
                  </a:lnTo>
                  <a:lnTo>
                    <a:pt x="8046" y="401"/>
                  </a:lnTo>
                  <a:close/>
                  <a:moveTo>
                    <a:pt x="8046" y="0"/>
                  </a:moveTo>
                  <a:lnTo>
                    <a:pt x="6692" y="501"/>
                  </a:lnTo>
                  <a:lnTo>
                    <a:pt x="5214" y="501"/>
                  </a:lnTo>
                  <a:lnTo>
                    <a:pt x="4186" y="1454"/>
                  </a:lnTo>
                  <a:lnTo>
                    <a:pt x="2808" y="1880"/>
                  </a:lnTo>
                  <a:lnTo>
                    <a:pt x="2081" y="3133"/>
                  </a:lnTo>
                  <a:lnTo>
                    <a:pt x="928" y="4060"/>
                  </a:lnTo>
                  <a:lnTo>
                    <a:pt x="727" y="5514"/>
                  </a:lnTo>
                  <a:lnTo>
                    <a:pt x="1" y="6767"/>
                  </a:lnTo>
                  <a:lnTo>
                    <a:pt x="301" y="8146"/>
                  </a:lnTo>
                  <a:lnTo>
                    <a:pt x="1" y="9599"/>
                  </a:lnTo>
                  <a:lnTo>
                    <a:pt x="727" y="10852"/>
                  </a:lnTo>
                  <a:lnTo>
                    <a:pt x="928" y="12206"/>
                  </a:lnTo>
                  <a:lnTo>
                    <a:pt x="2081" y="13158"/>
                  </a:lnTo>
                  <a:lnTo>
                    <a:pt x="2808" y="14411"/>
                  </a:lnTo>
                  <a:lnTo>
                    <a:pt x="4186" y="14912"/>
                  </a:lnTo>
                  <a:lnTo>
                    <a:pt x="5214" y="15865"/>
                  </a:lnTo>
                  <a:lnTo>
                    <a:pt x="6692" y="15765"/>
                  </a:lnTo>
                  <a:lnTo>
                    <a:pt x="8046" y="16391"/>
                  </a:lnTo>
                  <a:lnTo>
                    <a:pt x="9399" y="15765"/>
                  </a:lnTo>
                  <a:lnTo>
                    <a:pt x="10853" y="15865"/>
                  </a:lnTo>
                  <a:lnTo>
                    <a:pt x="11905" y="14912"/>
                  </a:lnTo>
                  <a:lnTo>
                    <a:pt x="13259" y="14411"/>
                  </a:lnTo>
                  <a:lnTo>
                    <a:pt x="13986" y="13158"/>
                  </a:lnTo>
                  <a:lnTo>
                    <a:pt x="15138" y="12206"/>
                  </a:lnTo>
                  <a:lnTo>
                    <a:pt x="15339" y="10852"/>
                  </a:lnTo>
                  <a:lnTo>
                    <a:pt x="16091" y="9599"/>
                  </a:lnTo>
                  <a:lnTo>
                    <a:pt x="15776" y="8195"/>
                  </a:lnTo>
                  <a:lnTo>
                    <a:pt x="16091" y="6767"/>
                  </a:lnTo>
                  <a:lnTo>
                    <a:pt x="15339" y="5514"/>
                  </a:lnTo>
                  <a:lnTo>
                    <a:pt x="15138" y="4060"/>
                  </a:lnTo>
                  <a:lnTo>
                    <a:pt x="13986" y="3133"/>
                  </a:lnTo>
                  <a:lnTo>
                    <a:pt x="13259" y="1880"/>
                  </a:lnTo>
                  <a:lnTo>
                    <a:pt x="11905" y="1454"/>
                  </a:lnTo>
                  <a:lnTo>
                    <a:pt x="10853" y="501"/>
                  </a:lnTo>
                  <a:lnTo>
                    <a:pt x="9399" y="501"/>
                  </a:lnTo>
                  <a:lnTo>
                    <a:pt x="804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7"/>
            <p:cNvSpPr/>
            <p:nvPr/>
          </p:nvSpPr>
          <p:spPr>
            <a:xfrm>
              <a:off x="3663050" y="2851525"/>
              <a:ext cx="276975" cy="273850"/>
            </a:xfrm>
            <a:custGeom>
              <a:avLst/>
              <a:gdLst/>
              <a:ahLst/>
              <a:cxnLst/>
              <a:rect l="l" t="t" r="r" b="b"/>
              <a:pathLst>
                <a:path w="11079" h="10954" extrusionOk="0">
                  <a:moveTo>
                    <a:pt x="5540" y="302"/>
                  </a:moveTo>
                  <a:cubicBezTo>
                    <a:pt x="6993" y="302"/>
                    <a:pt x="8246" y="828"/>
                    <a:pt x="9199" y="1780"/>
                  </a:cubicBezTo>
                  <a:cubicBezTo>
                    <a:pt x="10126" y="2708"/>
                    <a:pt x="10753" y="4061"/>
                    <a:pt x="10753" y="5440"/>
                  </a:cubicBezTo>
                  <a:cubicBezTo>
                    <a:pt x="10753" y="6893"/>
                    <a:pt x="10126" y="8146"/>
                    <a:pt x="9199" y="9074"/>
                  </a:cubicBezTo>
                  <a:cubicBezTo>
                    <a:pt x="8246" y="10026"/>
                    <a:pt x="6993" y="10653"/>
                    <a:pt x="5540" y="10653"/>
                  </a:cubicBezTo>
                  <a:cubicBezTo>
                    <a:pt x="4061" y="10653"/>
                    <a:pt x="2808" y="10026"/>
                    <a:pt x="1880" y="9074"/>
                  </a:cubicBezTo>
                  <a:cubicBezTo>
                    <a:pt x="928" y="8146"/>
                    <a:pt x="302" y="6893"/>
                    <a:pt x="302" y="5440"/>
                  </a:cubicBezTo>
                  <a:cubicBezTo>
                    <a:pt x="302" y="4061"/>
                    <a:pt x="928" y="2708"/>
                    <a:pt x="1880" y="1780"/>
                  </a:cubicBezTo>
                  <a:cubicBezTo>
                    <a:pt x="2808" y="828"/>
                    <a:pt x="4061" y="302"/>
                    <a:pt x="5540" y="302"/>
                  </a:cubicBezTo>
                  <a:close/>
                  <a:moveTo>
                    <a:pt x="5540" y="1"/>
                  </a:moveTo>
                  <a:cubicBezTo>
                    <a:pt x="2507" y="1"/>
                    <a:pt x="1" y="2407"/>
                    <a:pt x="1" y="5440"/>
                  </a:cubicBezTo>
                  <a:cubicBezTo>
                    <a:pt x="1" y="8447"/>
                    <a:pt x="2507" y="10953"/>
                    <a:pt x="5540" y="10953"/>
                  </a:cubicBezTo>
                  <a:cubicBezTo>
                    <a:pt x="8572" y="10953"/>
                    <a:pt x="11079" y="8447"/>
                    <a:pt x="11079" y="5440"/>
                  </a:cubicBezTo>
                  <a:cubicBezTo>
                    <a:pt x="11079" y="2407"/>
                    <a:pt x="8572" y="1"/>
                    <a:pt x="55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1125;p39">
            <a:extLst>
              <a:ext uri="{FF2B5EF4-FFF2-40B4-BE49-F238E27FC236}">
                <a16:creationId xmlns:a16="http://schemas.microsoft.com/office/drawing/2014/main" id="{69F16EB9-3A89-4414-A58A-55474FD19206}"/>
              </a:ext>
            </a:extLst>
          </p:cNvPr>
          <p:cNvSpPr txBox="1">
            <a:spLocks/>
          </p:cNvSpPr>
          <p:nvPr/>
        </p:nvSpPr>
        <p:spPr>
          <a:xfrm>
            <a:off x="4110742" y="3560947"/>
            <a:ext cx="1079606" cy="2145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Nguyen Vu </a:t>
            </a:r>
            <a:r>
              <a:rPr lang="fr-FR" sz="1200" dirty="0" err="1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Thien</a:t>
            </a:r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 </a:t>
            </a:r>
            <a:r>
              <a:rPr lang="fr-FR" sz="1200" dirty="0" err="1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Trang</a:t>
            </a:r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 20194459</a:t>
            </a:r>
          </a:p>
        </p:txBody>
      </p:sp>
      <p:sp>
        <p:nvSpPr>
          <p:cNvPr id="48" name="Google Shape;1126;p39">
            <a:extLst>
              <a:ext uri="{FF2B5EF4-FFF2-40B4-BE49-F238E27FC236}">
                <a16:creationId xmlns:a16="http://schemas.microsoft.com/office/drawing/2014/main" id="{AAD056E5-D473-418B-B00B-B751289EDD6D}"/>
              </a:ext>
            </a:extLst>
          </p:cNvPr>
          <p:cNvSpPr txBox="1">
            <a:spLocks/>
          </p:cNvSpPr>
          <p:nvPr/>
        </p:nvSpPr>
        <p:spPr>
          <a:xfrm>
            <a:off x="4110910" y="3746361"/>
            <a:ext cx="1172711" cy="2562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Selection Sort</a:t>
            </a:r>
          </a:p>
        </p:txBody>
      </p:sp>
      <p:sp>
        <p:nvSpPr>
          <p:cNvPr id="50" name="Google Shape;1125;p39">
            <a:extLst>
              <a:ext uri="{FF2B5EF4-FFF2-40B4-BE49-F238E27FC236}">
                <a16:creationId xmlns:a16="http://schemas.microsoft.com/office/drawing/2014/main" id="{9FAF8470-09B1-47E4-931F-6B861020DDD2}"/>
              </a:ext>
            </a:extLst>
          </p:cNvPr>
          <p:cNvSpPr txBox="1">
            <a:spLocks/>
          </p:cNvSpPr>
          <p:nvPr/>
        </p:nvSpPr>
        <p:spPr>
          <a:xfrm>
            <a:off x="2965311" y="2829073"/>
            <a:ext cx="1079606" cy="214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Pham Quang </a:t>
            </a:r>
            <a:r>
              <a:rPr lang="fr-FR" sz="1200" dirty="0" err="1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Hieu</a:t>
            </a:r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 20194432</a:t>
            </a:r>
          </a:p>
        </p:txBody>
      </p:sp>
      <p:sp>
        <p:nvSpPr>
          <p:cNvPr id="51" name="Google Shape;1126;p39">
            <a:extLst>
              <a:ext uri="{FF2B5EF4-FFF2-40B4-BE49-F238E27FC236}">
                <a16:creationId xmlns:a16="http://schemas.microsoft.com/office/drawing/2014/main" id="{BABE6184-D8DE-43B0-9FC7-255DE0EBF6EB}"/>
              </a:ext>
            </a:extLst>
          </p:cNvPr>
          <p:cNvSpPr txBox="1">
            <a:spLocks/>
          </p:cNvSpPr>
          <p:nvPr/>
        </p:nvSpPr>
        <p:spPr>
          <a:xfrm>
            <a:off x="3022263" y="3748315"/>
            <a:ext cx="965702" cy="214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6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Merge Sort</a:t>
            </a:r>
          </a:p>
        </p:txBody>
      </p:sp>
      <p:sp>
        <p:nvSpPr>
          <p:cNvPr id="52" name="Google Shape;1125;p39">
            <a:extLst>
              <a:ext uri="{FF2B5EF4-FFF2-40B4-BE49-F238E27FC236}">
                <a16:creationId xmlns:a16="http://schemas.microsoft.com/office/drawing/2014/main" id="{19FD45A2-B8FF-41A1-A5E8-27C410825E8C}"/>
              </a:ext>
            </a:extLst>
          </p:cNvPr>
          <p:cNvSpPr txBox="1">
            <a:spLocks/>
          </p:cNvSpPr>
          <p:nvPr/>
        </p:nvSpPr>
        <p:spPr>
          <a:xfrm>
            <a:off x="5174804" y="2859250"/>
            <a:ext cx="1307903" cy="214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ctr"/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Nguyen Van Thanh </a:t>
            </a:r>
            <a:r>
              <a:rPr lang="fr-FR" sz="1200" dirty="0" err="1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Tung</a:t>
            </a:r>
            <a:r>
              <a:rPr lang="fr-FR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 20190090</a:t>
            </a:r>
          </a:p>
        </p:txBody>
      </p:sp>
      <p:sp>
        <p:nvSpPr>
          <p:cNvPr id="53" name="Google Shape;1126;p39">
            <a:extLst>
              <a:ext uri="{FF2B5EF4-FFF2-40B4-BE49-F238E27FC236}">
                <a16:creationId xmlns:a16="http://schemas.microsoft.com/office/drawing/2014/main" id="{10124D8B-AF21-4AC7-82FF-720319D1CC4D}"/>
              </a:ext>
            </a:extLst>
          </p:cNvPr>
          <p:cNvSpPr txBox="1">
            <a:spLocks/>
          </p:cNvSpPr>
          <p:nvPr/>
        </p:nvSpPr>
        <p:spPr>
          <a:xfrm>
            <a:off x="5324371" y="3759586"/>
            <a:ext cx="965702" cy="214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6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sz="12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Shell Sort</a:t>
            </a:r>
          </a:p>
        </p:txBody>
      </p:sp>
      <p:pic>
        <p:nvPicPr>
          <p:cNvPr id="57" name="Hình ảnh 56">
            <a:extLst>
              <a:ext uri="{FF2B5EF4-FFF2-40B4-BE49-F238E27FC236}">
                <a16:creationId xmlns:a16="http://schemas.microsoft.com/office/drawing/2014/main" id="{EF8DC035-D18F-40BB-ADF8-31FA5E9A6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114" y="3037738"/>
            <a:ext cx="1150000" cy="635058"/>
          </a:xfrm>
          <a:prstGeom prst="rect">
            <a:avLst/>
          </a:prstGeom>
        </p:spPr>
      </p:pic>
      <p:pic>
        <p:nvPicPr>
          <p:cNvPr id="59" name="Hình ảnh 58">
            <a:extLst>
              <a:ext uri="{FF2B5EF4-FFF2-40B4-BE49-F238E27FC236}">
                <a16:creationId xmlns:a16="http://schemas.microsoft.com/office/drawing/2014/main" id="{2FE2F09B-67B1-4423-8CAA-D2F67091E3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359" y="3073962"/>
            <a:ext cx="1158417" cy="651610"/>
          </a:xfrm>
          <a:prstGeom prst="rect">
            <a:avLst/>
          </a:prstGeom>
        </p:spPr>
      </p:pic>
      <p:pic>
        <p:nvPicPr>
          <p:cNvPr id="60" name="Hình ảnh 59">
            <a:extLst>
              <a:ext uri="{FF2B5EF4-FFF2-40B4-BE49-F238E27FC236}">
                <a16:creationId xmlns:a16="http://schemas.microsoft.com/office/drawing/2014/main" id="{74E5F34D-3D87-498F-B611-E159620CF7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0538" y="2421968"/>
            <a:ext cx="1158416" cy="651766"/>
          </a:xfrm>
          <a:prstGeom prst="rect">
            <a:avLst/>
          </a:prstGeom>
        </p:spPr>
      </p:pic>
      <p:sp>
        <p:nvSpPr>
          <p:cNvPr id="61" name="Google Shape;1120;p39">
            <a:extLst>
              <a:ext uri="{FF2B5EF4-FFF2-40B4-BE49-F238E27FC236}">
                <a16:creationId xmlns:a16="http://schemas.microsoft.com/office/drawing/2014/main" id="{8B310E5E-82A2-4705-A6E2-528E9AC94B98}"/>
              </a:ext>
            </a:extLst>
          </p:cNvPr>
          <p:cNvSpPr/>
          <p:nvPr/>
        </p:nvSpPr>
        <p:spPr>
          <a:xfrm>
            <a:off x="4090537" y="2417834"/>
            <a:ext cx="1163583" cy="663281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1121;p39">
            <a:extLst>
              <a:ext uri="{FF2B5EF4-FFF2-40B4-BE49-F238E27FC236}">
                <a16:creationId xmlns:a16="http://schemas.microsoft.com/office/drawing/2014/main" id="{4927D8BC-784E-4B51-90D7-8021154591A1}"/>
              </a:ext>
            </a:extLst>
          </p:cNvPr>
          <p:cNvSpPr/>
          <p:nvPr/>
        </p:nvSpPr>
        <p:spPr>
          <a:xfrm>
            <a:off x="2930351" y="3034590"/>
            <a:ext cx="1155021" cy="635058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1121;p39">
            <a:extLst>
              <a:ext uri="{FF2B5EF4-FFF2-40B4-BE49-F238E27FC236}">
                <a16:creationId xmlns:a16="http://schemas.microsoft.com/office/drawing/2014/main" id="{E1008A77-4AD8-45C8-B3FB-1D2FF55C4855}"/>
              </a:ext>
            </a:extLst>
          </p:cNvPr>
          <p:cNvSpPr/>
          <p:nvPr/>
        </p:nvSpPr>
        <p:spPr>
          <a:xfrm>
            <a:off x="5248954" y="3073962"/>
            <a:ext cx="1163584" cy="65161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476;p27">
            <a:extLst>
              <a:ext uri="{FF2B5EF4-FFF2-40B4-BE49-F238E27FC236}">
                <a16:creationId xmlns:a16="http://schemas.microsoft.com/office/drawing/2014/main" id="{53A22997-4DB6-4407-849C-2CFABE43919A}"/>
              </a:ext>
            </a:extLst>
          </p:cNvPr>
          <p:cNvSpPr txBox="1">
            <a:spLocks/>
          </p:cNvSpPr>
          <p:nvPr/>
        </p:nvSpPr>
        <p:spPr>
          <a:xfrm>
            <a:off x="1361523" y="224414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Selection Sort</a:t>
            </a:r>
            <a:endParaRPr lang="en-US" sz="16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3" name="Google Shape;478;p27">
            <a:extLst>
              <a:ext uri="{FF2B5EF4-FFF2-40B4-BE49-F238E27FC236}">
                <a16:creationId xmlns:a16="http://schemas.microsoft.com/office/drawing/2014/main" id="{23450250-B564-4008-A4E5-7616A66676A8}"/>
              </a:ext>
            </a:extLst>
          </p:cNvPr>
          <p:cNvSpPr txBox="1">
            <a:spLocks/>
          </p:cNvSpPr>
          <p:nvPr/>
        </p:nvSpPr>
        <p:spPr>
          <a:xfrm>
            <a:off x="4081050" y="224414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Merge Sort</a:t>
            </a:r>
            <a:endParaRPr lang="en-US" sz="16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4" name="Google Shape;480;p27">
            <a:extLst>
              <a:ext uri="{FF2B5EF4-FFF2-40B4-BE49-F238E27FC236}">
                <a16:creationId xmlns:a16="http://schemas.microsoft.com/office/drawing/2014/main" id="{36645ADB-99BA-457C-95DE-A6EADB49E645}"/>
              </a:ext>
            </a:extLst>
          </p:cNvPr>
          <p:cNvSpPr txBox="1">
            <a:spLocks/>
          </p:cNvSpPr>
          <p:nvPr/>
        </p:nvSpPr>
        <p:spPr>
          <a:xfrm>
            <a:off x="6803927" y="2244143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Shell Sort</a:t>
            </a:r>
            <a:endParaRPr lang="en-US" sz="16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5" name="Google Shape;481;p27">
            <a:extLst>
              <a:ext uri="{FF2B5EF4-FFF2-40B4-BE49-F238E27FC236}">
                <a16:creationId xmlns:a16="http://schemas.microsoft.com/office/drawing/2014/main" id="{67CCD716-4FC8-4F32-8E62-24E16545A5A3}"/>
              </a:ext>
            </a:extLst>
          </p:cNvPr>
          <p:cNvSpPr/>
          <p:nvPr/>
        </p:nvSpPr>
        <p:spPr>
          <a:xfrm>
            <a:off x="1361523" y="1161006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6" name="Google Shape;482;p27">
            <a:extLst>
              <a:ext uri="{FF2B5EF4-FFF2-40B4-BE49-F238E27FC236}">
                <a16:creationId xmlns:a16="http://schemas.microsoft.com/office/drawing/2014/main" id="{7CA2F2EE-9255-4DA3-A87F-D9AA375A4D44}"/>
              </a:ext>
            </a:extLst>
          </p:cNvPr>
          <p:cNvSpPr/>
          <p:nvPr/>
        </p:nvSpPr>
        <p:spPr>
          <a:xfrm>
            <a:off x="4081050" y="1161006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27" name="Google Shape;483;p27">
            <a:extLst>
              <a:ext uri="{FF2B5EF4-FFF2-40B4-BE49-F238E27FC236}">
                <a16:creationId xmlns:a16="http://schemas.microsoft.com/office/drawing/2014/main" id="{0B4BAC3C-0ED1-445C-AF14-9478F821CE33}"/>
              </a:ext>
            </a:extLst>
          </p:cNvPr>
          <p:cNvSpPr/>
          <p:nvPr/>
        </p:nvSpPr>
        <p:spPr>
          <a:xfrm>
            <a:off x="6803927" y="1161006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cxnSp>
        <p:nvCxnSpPr>
          <p:cNvPr id="28" name="Google Shape;484;p27">
            <a:extLst>
              <a:ext uri="{FF2B5EF4-FFF2-40B4-BE49-F238E27FC236}">
                <a16:creationId xmlns:a16="http://schemas.microsoft.com/office/drawing/2014/main" id="{00E70CC4-C21B-4911-9D5E-E2EF8A5BC0E6}"/>
              </a:ext>
            </a:extLst>
          </p:cNvPr>
          <p:cNvCxnSpPr>
            <a:stCxn id="25" idx="1"/>
            <a:endCxn id="22" idx="1"/>
          </p:cNvCxnSpPr>
          <p:nvPr/>
        </p:nvCxnSpPr>
        <p:spPr>
          <a:xfrm>
            <a:off x="1361523" y="1573056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4D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" name="Google Shape;485;p27">
            <a:extLst>
              <a:ext uri="{FF2B5EF4-FFF2-40B4-BE49-F238E27FC236}">
                <a16:creationId xmlns:a16="http://schemas.microsoft.com/office/drawing/2014/main" id="{A2BC1814-4B95-4CA0-821D-E4115FF7FFD7}"/>
              </a:ext>
            </a:extLst>
          </p:cNvPr>
          <p:cNvCxnSpPr>
            <a:stCxn id="26" idx="1"/>
            <a:endCxn id="23" idx="1"/>
          </p:cNvCxnSpPr>
          <p:nvPr/>
        </p:nvCxnSpPr>
        <p:spPr>
          <a:xfrm>
            <a:off x="4081050" y="1573056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4D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486;p27">
            <a:extLst>
              <a:ext uri="{FF2B5EF4-FFF2-40B4-BE49-F238E27FC236}">
                <a16:creationId xmlns:a16="http://schemas.microsoft.com/office/drawing/2014/main" id="{4BC634AC-68E4-4B5A-BE95-F06996E2CCB5}"/>
              </a:ext>
            </a:extLst>
          </p:cNvPr>
          <p:cNvCxnSpPr>
            <a:stCxn id="27" idx="1"/>
            <a:endCxn id="24" idx="1"/>
          </p:cNvCxnSpPr>
          <p:nvPr/>
        </p:nvCxnSpPr>
        <p:spPr>
          <a:xfrm>
            <a:off x="6803927" y="1573056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4D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Hình chữ nhật 30">
            <a:extLst>
              <a:ext uri="{FF2B5EF4-FFF2-40B4-BE49-F238E27FC236}">
                <a16:creationId xmlns:a16="http://schemas.microsoft.com/office/drawing/2014/main" id="{2FBC51ED-871D-43C8-877B-05FE11455BE5}"/>
              </a:ext>
            </a:extLst>
          </p:cNvPr>
          <p:cNvSpPr/>
          <p:nvPr/>
        </p:nvSpPr>
        <p:spPr>
          <a:xfrm>
            <a:off x="1469861" y="1595040"/>
            <a:ext cx="87987" cy="30299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2" name="Hình chữ nhật 31">
            <a:extLst>
              <a:ext uri="{FF2B5EF4-FFF2-40B4-BE49-F238E27FC236}">
                <a16:creationId xmlns:a16="http://schemas.microsoft.com/office/drawing/2014/main" id="{AF421639-13DD-48DC-8760-57AA8D813AB7}"/>
              </a:ext>
            </a:extLst>
          </p:cNvPr>
          <p:cNvSpPr/>
          <p:nvPr/>
        </p:nvSpPr>
        <p:spPr>
          <a:xfrm>
            <a:off x="1595608" y="1498659"/>
            <a:ext cx="87987" cy="399371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3" name="Hình chữ nhật 32">
            <a:extLst>
              <a:ext uri="{FF2B5EF4-FFF2-40B4-BE49-F238E27FC236}">
                <a16:creationId xmlns:a16="http://schemas.microsoft.com/office/drawing/2014/main" id="{3123D9A5-1115-4073-94EB-20EBAAB8027B}"/>
              </a:ext>
            </a:extLst>
          </p:cNvPr>
          <p:cNvSpPr/>
          <p:nvPr/>
        </p:nvSpPr>
        <p:spPr>
          <a:xfrm>
            <a:off x="1728546" y="1382618"/>
            <a:ext cx="87987" cy="515412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4" name="Hình chữ nhật 33">
            <a:extLst>
              <a:ext uri="{FF2B5EF4-FFF2-40B4-BE49-F238E27FC236}">
                <a16:creationId xmlns:a16="http://schemas.microsoft.com/office/drawing/2014/main" id="{B464EB1B-5510-454C-8873-998A105A5DFA}"/>
              </a:ext>
            </a:extLst>
          </p:cNvPr>
          <p:cNvSpPr/>
          <p:nvPr/>
        </p:nvSpPr>
        <p:spPr>
          <a:xfrm>
            <a:off x="1980997" y="1498659"/>
            <a:ext cx="87987" cy="399371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5" name="Hình chữ nhật 34">
            <a:extLst>
              <a:ext uri="{FF2B5EF4-FFF2-40B4-BE49-F238E27FC236}">
                <a16:creationId xmlns:a16="http://schemas.microsoft.com/office/drawing/2014/main" id="{900A186E-6F6C-42FD-B1B1-4430DC6BC062}"/>
              </a:ext>
            </a:extLst>
          </p:cNvPr>
          <p:cNvSpPr/>
          <p:nvPr/>
        </p:nvSpPr>
        <p:spPr>
          <a:xfrm>
            <a:off x="1858565" y="1590967"/>
            <a:ext cx="87987" cy="30299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6" name="Hình chữ nhật 35">
            <a:extLst>
              <a:ext uri="{FF2B5EF4-FFF2-40B4-BE49-F238E27FC236}">
                <a16:creationId xmlns:a16="http://schemas.microsoft.com/office/drawing/2014/main" id="{27A362AA-4125-475A-8E5A-E463CA0D13BF}"/>
              </a:ext>
            </a:extLst>
          </p:cNvPr>
          <p:cNvSpPr/>
          <p:nvPr/>
        </p:nvSpPr>
        <p:spPr>
          <a:xfrm>
            <a:off x="4176347" y="1574893"/>
            <a:ext cx="87987" cy="30299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7" name="Hình chữ nhật 36">
            <a:extLst>
              <a:ext uri="{FF2B5EF4-FFF2-40B4-BE49-F238E27FC236}">
                <a16:creationId xmlns:a16="http://schemas.microsoft.com/office/drawing/2014/main" id="{862E26C3-3547-47F3-90C3-6B38AC9A61C1}"/>
              </a:ext>
            </a:extLst>
          </p:cNvPr>
          <p:cNvSpPr/>
          <p:nvPr/>
        </p:nvSpPr>
        <p:spPr>
          <a:xfrm>
            <a:off x="4302094" y="1478512"/>
            <a:ext cx="87987" cy="399371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8" name="Hình chữ nhật 37">
            <a:extLst>
              <a:ext uri="{FF2B5EF4-FFF2-40B4-BE49-F238E27FC236}">
                <a16:creationId xmlns:a16="http://schemas.microsoft.com/office/drawing/2014/main" id="{90D33A46-951E-4B6C-9950-16DCFB05CD9A}"/>
              </a:ext>
            </a:extLst>
          </p:cNvPr>
          <p:cNvSpPr/>
          <p:nvPr/>
        </p:nvSpPr>
        <p:spPr>
          <a:xfrm>
            <a:off x="4435032" y="1654555"/>
            <a:ext cx="87987" cy="223328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39" name="Hình chữ nhật 38">
            <a:extLst>
              <a:ext uri="{FF2B5EF4-FFF2-40B4-BE49-F238E27FC236}">
                <a16:creationId xmlns:a16="http://schemas.microsoft.com/office/drawing/2014/main" id="{5F58D88E-9A1C-40D2-B858-B529DAD9ED00}"/>
              </a:ext>
            </a:extLst>
          </p:cNvPr>
          <p:cNvSpPr/>
          <p:nvPr/>
        </p:nvSpPr>
        <p:spPr>
          <a:xfrm>
            <a:off x="4687483" y="1573056"/>
            <a:ext cx="87987" cy="304827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0" name="Hình chữ nhật 39">
            <a:extLst>
              <a:ext uri="{FF2B5EF4-FFF2-40B4-BE49-F238E27FC236}">
                <a16:creationId xmlns:a16="http://schemas.microsoft.com/office/drawing/2014/main" id="{E032A1BE-B213-403A-8900-DC27A6DE5F2F}"/>
              </a:ext>
            </a:extLst>
          </p:cNvPr>
          <p:cNvSpPr/>
          <p:nvPr/>
        </p:nvSpPr>
        <p:spPr>
          <a:xfrm>
            <a:off x="4565051" y="1439756"/>
            <a:ext cx="87987" cy="437229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1" name="Hình chữ nhật 40">
            <a:extLst>
              <a:ext uri="{FF2B5EF4-FFF2-40B4-BE49-F238E27FC236}">
                <a16:creationId xmlns:a16="http://schemas.microsoft.com/office/drawing/2014/main" id="{A258B9D9-687E-4B30-8079-9698089A2EAB}"/>
              </a:ext>
            </a:extLst>
          </p:cNvPr>
          <p:cNvSpPr/>
          <p:nvPr/>
        </p:nvSpPr>
        <p:spPr>
          <a:xfrm>
            <a:off x="6916715" y="1573995"/>
            <a:ext cx="87987" cy="30299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2" name="Hình chữ nhật 41">
            <a:extLst>
              <a:ext uri="{FF2B5EF4-FFF2-40B4-BE49-F238E27FC236}">
                <a16:creationId xmlns:a16="http://schemas.microsoft.com/office/drawing/2014/main" id="{0E18D1F8-88B1-42A1-81C1-E78B112BAE82}"/>
              </a:ext>
            </a:extLst>
          </p:cNvPr>
          <p:cNvSpPr/>
          <p:nvPr/>
        </p:nvSpPr>
        <p:spPr>
          <a:xfrm>
            <a:off x="7042462" y="1477614"/>
            <a:ext cx="87987" cy="399371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3" name="Hình chữ nhật 42">
            <a:extLst>
              <a:ext uri="{FF2B5EF4-FFF2-40B4-BE49-F238E27FC236}">
                <a16:creationId xmlns:a16="http://schemas.microsoft.com/office/drawing/2014/main" id="{F67919ED-8C33-4727-ADC2-0719871B8A0B}"/>
              </a:ext>
            </a:extLst>
          </p:cNvPr>
          <p:cNvSpPr/>
          <p:nvPr/>
        </p:nvSpPr>
        <p:spPr>
          <a:xfrm>
            <a:off x="7175400" y="1361573"/>
            <a:ext cx="87987" cy="515412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4" name="Hình chữ nhật 43">
            <a:extLst>
              <a:ext uri="{FF2B5EF4-FFF2-40B4-BE49-F238E27FC236}">
                <a16:creationId xmlns:a16="http://schemas.microsoft.com/office/drawing/2014/main" id="{50683A5E-495B-4C72-B62C-1FC07E908547}"/>
              </a:ext>
            </a:extLst>
          </p:cNvPr>
          <p:cNvSpPr/>
          <p:nvPr/>
        </p:nvSpPr>
        <p:spPr>
          <a:xfrm>
            <a:off x="7427851" y="1241320"/>
            <a:ext cx="87987" cy="635666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5" name="Hình chữ nhật 44">
            <a:extLst>
              <a:ext uri="{FF2B5EF4-FFF2-40B4-BE49-F238E27FC236}">
                <a16:creationId xmlns:a16="http://schemas.microsoft.com/office/drawing/2014/main" id="{5F41D92C-0CA1-4785-B825-521D07A81E6E}"/>
              </a:ext>
            </a:extLst>
          </p:cNvPr>
          <p:cNvSpPr/>
          <p:nvPr/>
        </p:nvSpPr>
        <p:spPr>
          <a:xfrm>
            <a:off x="7305419" y="1417531"/>
            <a:ext cx="87987" cy="459350"/>
          </a:xfrm>
          <a:prstGeom prst="rect">
            <a:avLst/>
          </a:prstGeom>
          <a:solidFill>
            <a:srgbClr val="4D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6" name="Google Shape;473;p27">
            <a:extLst>
              <a:ext uri="{FF2B5EF4-FFF2-40B4-BE49-F238E27FC236}">
                <a16:creationId xmlns:a16="http://schemas.microsoft.com/office/drawing/2014/main" id="{CEE3121D-8BF1-44B3-A5FA-061BDA4EABDF}"/>
              </a:ext>
            </a:extLst>
          </p:cNvPr>
          <p:cNvSpPr txBox="1">
            <a:spLocks/>
          </p:cNvSpPr>
          <p:nvPr/>
        </p:nvSpPr>
        <p:spPr>
          <a:xfrm>
            <a:off x="3741732" y="2792093"/>
            <a:ext cx="1386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Design</a:t>
            </a:r>
          </a:p>
        </p:txBody>
      </p:sp>
      <p:sp>
        <p:nvSpPr>
          <p:cNvPr id="47" name="Google Shape;474;p27">
            <a:extLst>
              <a:ext uri="{FF2B5EF4-FFF2-40B4-BE49-F238E27FC236}">
                <a16:creationId xmlns:a16="http://schemas.microsoft.com/office/drawing/2014/main" id="{550EE693-7E93-462D-8489-96599885B6A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-286573" y="2818162"/>
            <a:ext cx="4206212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Roboto Medium" panose="020B0604020202020204" charset="0"/>
                <a:ea typeface="Roboto Medium" panose="020B0604020202020204" charset="0"/>
              </a:rPr>
              <a:t>PROBLEM</a:t>
            </a:r>
            <a:endParaRPr sz="1600" dirty="0">
              <a:latin typeface="Roboto Medium" panose="020B0604020202020204" charset="0"/>
              <a:ea typeface="Roboto Medium" panose="020B0604020202020204" charset="0"/>
            </a:endParaRPr>
          </a:p>
        </p:txBody>
      </p:sp>
      <p:sp>
        <p:nvSpPr>
          <p:cNvPr id="48" name="Google Shape;475;p27">
            <a:extLst>
              <a:ext uri="{FF2B5EF4-FFF2-40B4-BE49-F238E27FC236}">
                <a16:creationId xmlns:a16="http://schemas.microsoft.com/office/drawing/2014/main" id="{7EF24DD4-ACC7-4182-B856-E25A21FE778A}"/>
              </a:ext>
            </a:extLst>
          </p:cNvPr>
          <p:cNvSpPr txBox="1">
            <a:spLocks/>
          </p:cNvSpPr>
          <p:nvPr/>
        </p:nvSpPr>
        <p:spPr>
          <a:xfrm>
            <a:off x="749798" y="3386149"/>
            <a:ext cx="2045484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Explaining and visualizing different sorting algorithms</a:t>
            </a:r>
          </a:p>
        </p:txBody>
      </p:sp>
      <p:sp>
        <p:nvSpPr>
          <p:cNvPr id="49" name="Google Shape;477;p27">
            <a:extLst>
              <a:ext uri="{FF2B5EF4-FFF2-40B4-BE49-F238E27FC236}">
                <a16:creationId xmlns:a16="http://schemas.microsoft.com/office/drawing/2014/main" id="{C72C1ED6-A74E-4748-9B83-0F2255D19893}"/>
              </a:ext>
            </a:extLst>
          </p:cNvPr>
          <p:cNvSpPr txBox="1">
            <a:spLocks/>
          </p:cNvSpPr>
          <p:nvPr/>
        </p:nvSpPr>
        <p:spPr>
          <a:xfrm>
            <a:off x="3557232" y="3386149"/>
            <a:ext cx="1755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aven Pro"/>
              <a:buNone/>
              <a:defRPr sz="1000" b="0" i="0" u="none" strike="noStrike" cap="none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/>
            <a:r>
              <a:rPr lang="en-US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Design an UI for the problem with different features</a:t>
            </a:r>
          </a:p>
        </p:txBody>
      </p:sp>
      <p:sp>
        <p:nvSpPr>
          <p:cNvPr id="50" name="Google Shape;474;p27">
            <a:extLst>
              <a:ext uri="{FF2B5EF4-FFF2-40B4-BE49-F238E27FC236}">
                <a16:creationId xmlns:a16="http://schemas.microsoft.com/office/drawing/2014/main" id="{2FB61A66-8B2B-46A1-9C69-A8227FFF8EC1}"/>
              </a:ext>
            </a:extLst>
          </p:cNvPr>
          <p:cNvSpPr txBox="1">
            <a:spLocks/>
          </p:cNvSpPr>
          <p:nvPr/>
        </p:nvSpPr>
        <p:spPr>
          <a:xfrm>
            <a:off x="6143144" y="2818856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r>
              <a:rPr lang="en-US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TARGET</a:t>
            </a:r>
          </a:p>
        </p:txBody>
      </p:sp>
      <p:sp>
        <p:nvSpPr>
          <p:cNvPr id="51" name="Google Shape;474;p27">
            <a:extLst>
              <a:ext uri="{FF2B5EF4-FFF2-40B4-BE49-F238E27FC236}">
                <a16:creationId xmlns:a16="http://schemas.microsoft.com/office/drawing/2014/main" id="{A3A22D39-F727-4494-91E9-08097C515B17}"/>
              </a:ext>
            </a:extLst>
          </p:cNvPr>
          <p:cNvSpPr txBox="1">
            <a:spLocks/>
          </p:cNvSpPr>
          <p:nvPr/>
        </p:nvSpPr>
        <p:spPr>
          <a:xfrm>
            <a:off x="6217671" y="3627049"/>
            <a:ext cx="200344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endParaRPr lang="en-US" sz="1400" dirty="0">
              <a:solidFill>
                <a:srgbClr val="4D0000"/>
              </a:solidFill>
              <a:latin typeface="Roboto Medium" panose="020B0604020202020204" charset="0"/>
              <a:ea typeface="Roboto Medium" panose="020B0604020202020204" charset="0"/>
            </a:endParaRPr>
          </a:p>
          <a:p>
            <a:pPr algn="ctr"/>
            <a:r>
              <a:rPr lang="en-US" sz="1400" dirty="0">
                <a:solidFill>
                  <a:srgbClr val="4D0000"/>
                </a:solidFill>
                <a:latin typeface="Roboto Medium" panose="020B0604020202020204" charset="0"/>
                <a:ea typeface="Roboto Medium" panose="020B0604020202020204" charset="0"/>
              </a:rPr>
              <a:t>Help users have a better insight about how algorithms work</a:t>
            </a:r>
          </a:p>
        </p:txBody>
      </p:sp>
    </p:spTree>
    <p:extLst>
      <p:ext uri="{BB962C8B-B14F-4D97-AF65-F5344CB8AC3E}">
        <p14:creationId xmlns:p14="http://schemas.microsoft.com/office/powerpoint/2010/main" val="2874616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40"/>
          <p:cNvSpPr txBox="1">
            <a:spLocks noGrp="1"/>
          </p:cNvSpPr>
          <p:nvPr>
            <p:ph type="subTitle" idx="2"/>
          </p:nvPr>
        </p:nvSpPr>
        <p:spPr>
          <a:xfrm>
            <a:off x="5391200" y="3084606"/>
            <a:ext cx="2371800" cy="77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grpSp>
        <p:nvGrpSpPr>
          <p:cNvPr id="1025" name="Google Shape;1025;p40"/>
          <p:cNvGrpSpPr/>
          <p:nvPr/>
        </p:nvGrpSpPr>
        <p:grpSpPr>
          <a:xfrm>
            <a:off x="6141416" y="1669183"/>
            <a:ext cx="771920" cy="771920"/>
            <a:chOff x="1190625" y="238125"/>
            <a:chExt cx="5219200" cy="5219200"/>
          </a:xfrm>
        </p:grpSpPr>
        <p:sp>
          <p:nvSpPr>
            <p:cNvPr id="1026" name="Google Shape;1026;p40"/>
            <p:cNvSpPr/>
            <p:nvPr/>
          </p:nvSpPr>
          <p:spPr>
            <a:xfrm>
              <a:off x="3147000" y="2112950"/>
              <a:ext cx="2939075" cy="1632650"/>
            </a:xfrm>
            <a:custGeom>
              <a:avLst/>
              <a:gdLst/>
              <a:ahLst/>
              <a:cxnLst/>
              <a:rect l="l" t="t" r="r" b="b"/>
              <a:pathLst>
                <a:path w="117563" h="65306" extrusionOk="0">
                  <a:moveTo>
                    <a:pt x="32653" y="0"/>
                  </a:moveTo>
                  <a:cubicBezTo>
                    <a:pt x="14614" y="0"/>
                    <a:pt x="0" y="14614"/>
                    <a:pt x="0" y="32653"/>
                  </a:cubicBezTo>
                  <a:cubicBezTo>
                    <a:pt x="0" y="50691"/>
                    <a:pt x="14614" y="65305"/>
                    <a:pt x="32653" y="65305"/>
                  </a:cubicBezTo>
                  <a:lnTo>
                    <a:pt x="117562" y="65305"/>
                  </a:lnTo>
                  <a:lnTo>
                    <a:pt x="1175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269725" y="317225"/>
              <a:ext cx="1714200" cy="5061000"/>
            </a:xfrm>
            <a:custGeom>
              <a:avLst/>
              <a:gdLst/>
              <a:ahLst/>
              <a:cxnLst/>
              <a:rect l="l" t="t" r="r" b="b"/>
              <a:pathLst>
                <a:path w="68568" h="202440" extrusionOk="0">
                  <a:moveTo>
                    <a:pt x="0" y="0"/>
                  </a:moveTo>
                  <a:lnTo>
                    <a:pt x="0" y="202439"/>
                  </a:lnTo>
                  <a:lnTo>
                    <a:pt x="68567" y="202439"/>
                  </a:lnTo>
                  <a:lnTo>
                    <a:pt x="685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3147000" y="2194500"/>
              <a:ext cx="408575" cy="1469550"/>
            </a:xfrm>
            <a:custGeom>
              <a:avLst/>
              <a:gdLst/>
              <a:ahLst/>
              <a:cxnLst/>
              <a:rect l="l" t="t" r="r" b="b"/>
              <a:pathLst>
                <a:path w="16343" h="58782" extrusionOk="0">
                  <a:moveTo>
                    <a:pt x="16343" y="0"/>
                  </a:moveTo>
                  <a:lnTo>
                    <a:pt x="9786" y="6524"/>
                  </a:lnTo>
                  <a:lnTo>
                    <a:pt x="0" y="26129"/>
                  </a:lnTo>
                  <a:lnTo>
                    <a:pt x="3262" y="42471"/>
                  </a:lnTo>
                  <a:lnTo>
                    <a:pt x="16343" y="58781"/>
                  </a:lnTo>
                  <a:lnTo>
                    <a:pt x="16343" y="9786"/>
                  </a:lnTo>
                  <a:lnTo>
                    <a:pt x="1634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3391650" y="3745575"/>
              <a:ext cx="2939050" cy="1632625"/>
            </a:xfrm>
            <a:custGeom>
              <a:avLst/>
              <a:gdLst/>
              <a:ahLst/>
              <a:cxnLst/>
              <a:rect l="l" t="t" r="r" b="b"/>
              <a:pathLst>
                <a:path w="117562" h="65305" extrusionOk="0">
                  <a:moveTo>
                    <a:pt x="0" y="0"/>
                  </a:moveTo>
                  <a:lnTo>
                    <a:pt x="0" y="65305"/>
                  </a:lnTo>
                  <a:lnTo>
                    <a:pt x="84910" y="65305"/>
                  </a:lnTo>
                  <a:cubicBezTo>
                    <a:pt x="102948" y="65305"/>
                    <a:pt x="117562" y="50691"/>
                    <a:pt x="117562" y="32653"/>
                  </a:cubicBezTo>
                  <a:cubicBezTo>
                    <a:pt x="117562" y="14614"/>
                    <a:pt x="102948" y="0"/>
                    <a:pt x="849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5922950" y="3827125"/>
              <a:ext cx="407750" cy="1469550"/>
            </a:xfrm>
            <a:custGeom>
              <a:avLst/>
              <a:gdLst/>
              <a:ahLst/>
              <a:cxnLst/>
              <a:rect l="l" t="t" r="r" b="b"/>
              <a:pathLst>
                <a:path w="16310" h="58782" extrusionOk="0">
                  <a:moveTo>
                    <a:pt x="0" y="0"/>
                  </a:moveTo>
                  <a:lnTo>
                    <a:pt x="0" y="9819"/>
                  </a:lnTo>
                  <a:lnTo>
                    <a:pt x="0" y="58781"/>
                  </a:lnTo>
                  <a:lnTo>
                    <a:pt x="13048" y="42471"/>
                  </a:lnTo>
                  <a:lnTo>
                    <a:pt x="16310" y="26129"/>
                  </a:lnTo>
                  <a:lnTo>
                    <a:pt x="6524" y="65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5595925" y="3745575"/>
              <a:ext cx="327050" cy="1632625"/>
            </a:xfrm>
            <a:custGeom>
              <a:avLst/>
              <a:gdLst/>
              <a:ahLst/>
              <a:cxnLst/>
              <a:rect l="l" t="t" r="r" b="b"/>
              <a:pathLst>
                <a:path w="13082" h="65305" extrusionOk="0">
                  <a:moveTo>
                    <a:pt x="1" y="0"/>
                  </a:moveTo>
                  <a:lnTo>
                    <a:pt x="1" y="65305"/>
                  </a:lnTo>
                  <a:lnTo>
                    <a:pt x="13081" y="62043"/>
                  </a:lnTo>
                  <a:lnTo>
                    <a:pt x="13081" y="32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1269725" y="317225"/>
              <a:ext cx="1142525" cy="5061000"/>
            </a:xfrm>
            <a:custGeom>
              <a:avLst/>
              <a:gdLst/>
              <a:ahLst/>
              <a:cxnLst/>
              <a:rect l="l" t="t" r="r" b="b"/>
              <a:pathLst>
                <a:path w="45701" h="202440" extrusionOk="0">
                  <a:moveTo>
                    <a:pt x="0" y="0"/>
                  </a:moveTo>
                  <a:lnTo>
                    <a:pt x="0" y="202439"/>
                  </a:lnTo>
                  <a:lnTo>
                    <a:pt x="45701" y="202439"/>
                  </a:lnTo>
                  <a:lnTo>
                    <a:pt x="457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3555550" y="2112950"/>
              <a:ext cx="407775" cy="1632650"/>
            </a:xfrm>
            <a:custGeom>
              <a:avLst/>
              <a:gdLst/>
              <a:ahLst/>
              <a:cxnLst/>
              <a:rect l="l" t="t" r="r" b="b"/>
              <a:pathLst>
                <a:path w="16311" h="65306" extrusionOk="0">
                  <a:moveTo>
                    <a:pt x="16311" y="0"/>
                  </a:moveTo>
                  <a:lnTo>
                    <a:pt x="1" y="3262"/>
                  </a:lnTo>
                  <a:lnTo>
                    <a:pt x="1" y="65305"/>
                  </a:lnTo>
                  <a:lnTo>
                    <a:pt x="16311" y="65305"/>
                  </a:lnTo>
                  <a:lnTo>
                    <a:pt x="163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2167575" y="317225"/>
              <a:ext cx="244675" cy="5061000"/>
            </a:xfrm>
            <a:custGeom>
              <a:avLst/>
              <a:gdLst/>
              <a:ahLst/>
              <a:cxnLst/>
              <a:rect l="l" t="t" r="r" b="b"/>
              <a:pathLst>
                <a:path w="9787" h="202440" extrusionOk="0">
                  <a:moveTo>
                    <a:pt x="1" y="0"/>
                  </a:moveTo>
                  <a:lnTo>
                    <a:pt x="1" y="202439"/>
                  </a:lnTo>
                  <a:lnTo>
                    <a:pt x="9787" y="202439"/>
                  </a:lnTo>
                  <a:lnTo>
                    <a:pt x="978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1840575" y="3991025"/>
              <a:ext cx="571675" cy="570875"/>
            </a:xfrm>
            <a:custGeom>
              <a:avLst/>
              <a:gdLst/>
              <a:ahLst/>
              <a:cxnLst/>
              <a:rect l="l" t="t" r="r" b="b"/>
              <a:pathLst>
                <a:path w="22867" h="22835" extrusionOk="0">
                  <a:moveTo>
                    <a:pt x="11450" y="1"/>
                  </a:moveTo>
                  <a:cubicBezTo>
                    <a:pt x="5121" y="1"/>
                    <a:pt x="0" y="5089"/>
                    <a:pt x="0" y="11418"/>
                  </a:cubicBezTo>
                  <a:cubicBezTo>
                    <a:pt x="0" y="17713"/>
                    <a:pt x="5121" y="22835"/>
                    <a:pt x="11450" y="22835"/>
                  </a:cubicBezTo>
                  <a:cubicBezTo>
                    <a:pt x="17745" y="22835"/>
                    <a:pt x="22867" y="17713"/>
                    <a:pt x="22867" y="11418"/>
                  </a:cubicBezTo>
                  <a:cubicBezTo>
                    <a:pt x="22867" y="5089"/>
                    <a:pt x="17745" y="1"/>
                    <a:pt x="114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1190625" y="238125"/>
              <a:ext cx="1870750" cy="5219200"/>
            </a:xfrm>
            <a:custGeom>
              <a:avLst/>
              <a:gdLst/>
              <a:ahLst/>
              <a:cxnLst/>
              <a:rect l="l" t="t" r="r" b="b"/>
              <a:pathLst>
                <a:path w="74830" h="208768" extrusionOk="0">
                  <a:moveTo>
                    <a:pt x="68534" y="6296"/>
                  </a:moveTo>
                  <a:lnTo>
                    <a:pt x="68534" y="202471"/>
                  </a:lnTo>
                  <a:lnTo>
                    <a:pt x="6296" y="202471"/>
                  </a:lnTo>
                  <a:lnTo>
                    <a:pt x="6296" y="6296"/>
                  </a:lnTo>
                  <a:close/>
                  <a:moveTo>
                    <a:pt x="0" y="0"/>
                  </a:moveTo>
                  <a:lnTo>
                    <a:pt x="0" y="208767"/>
                  </a:lnTo>
                  <a:lnTo>
                    <a:pt x="74830" y="208767"/>
                  </a:lnTo>
                  <a:lnTo>
                    <a:pt x="7483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1595100" y="646675"/>
              <a:ext cx="1061800" cy="157425"/>
            </a:xfrm>
            <a:custGeom>
              <a:avLst/>
              <a:gdLst/>
              <a:ahLst/>
              <a:cxnLst/>
              <a:rect l="l" t="t" r="r" b="b"/>
              <a:pathLst>
                <a:path w="42472" h="6297" extrusionOk="0">
                  <a:moveTo>
                    <a:pt x="0" y="1"/>
                  </a:moveTo>
                  <a:lnTo>
                    <a:pt x="0" y="6296"/>
                  </a:lnTo>
                  <a:lnTo>
                    <a:pt x="42472" y="6296"/>
                  </a:lnTo>
                  <a:lnTo>
                    <a:pt x="42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1595100" y="4891325"/>
              <a:ext cx="1061800" cy="157425"/>
            </a:xfrm>
            <a:custGeom>
              <a:avLst/>
              <a:gdLst/>
              <a:ahLst/>
              <a:cxnLst/>
              <a:rect l="l" t="t" r="r" b="b"/>
              <a:pathLst>
                <a:path w="42472" h="6297" extrusionOk="0">
                  <a:moveTo>
                    <a:pt x="0" y="1"/>
                  </a:moveTo>
                  <a:lnTo>
                    <a:pt x="0" y="6297"/>
                  </a:lnTo>
                  <a:lnTo>
                    <a:pt x="42472" y="6297"/>
                  </a:lnTo>
                  <a:lnTo>
                    <a:pt x="42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1595100" y="972875"/>
              <a:ext cx="1061800" cy="157425"/>
            </a:xfrm>
            <a:custGeom>
              <a:avLst/>
              <a:gdLst/>
              <a:ahLst/>
              <a:cxnLst/>
              <a:rect l="l" t="t" r="r" b="b"/>
              <a:pathLst>
                <a:path w="42472" h="6297" extrusionOk="0">
                  <a:moveTo>
                    <a:pt x="0" y="0"/>
                  </a:moveTo>
                  <a:lnTo>
                    <a:pt x="0" y="6296"/>
                  </a:lnTo>
                  <a:lnTo>
                    <a:pt x="42472" y="6296"/>
                  </a:lnTo>
                  <a:lnTo>
                    <a:pt x="42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1922125" y="1299075"/>
              <a:ext cx="407750" cy="158225"/>
            </a:xfrm>
            <a:custGeom>
              <a:avLst/>
              <a:gdLst/>
              <a:ahLst/>
              <a:cxnLst/>
              <a:rect l="l" t="t" r="r" b="b"/>
              <a:pathLst>
                <a:path w="16310" h="6329" extrusionOk="0">
                  <a:moveTo>
                    <a:pt x="0" y="0"/>
                  </a:moveTo>
                  <a:lnTo>
                    <a:pt x="0" y="6329"/>
                  </a:lnTo>
                  <a:lnTo>
                    <a:pt x="16310" y="6329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1762275" y="3911925"/>
              <a:ext cx="729075" cy="729075"/>
            </a:xfrm>
            <a:custGeom>
              <a:avLst/>
              <a:gdLst/>
              <a:ahLst/>
              <a:cxnLst/>
              <a:rect l="l" t="t" r="r" b="b"/>
              <a:pathLst>
                <a:path w="29163" h="29163" extrusionOk="0">
                  <a:moveTo>
                    <a:pt x="14582" y="6296"/>
                  </a:moveTo>
                  <a:cubicBezTo>
                    <a:pt x="19148" y="6296"/>
                    <a:pt x="22867" y="10015"/>
                    <a:pt x="22867" y="14582"/>
                  </a:cubicBezTo>
                  <a:cubicBezTo>
                    <a:pt x="22867" y="19148"/>
                    <a:pt x="19148" y="22867"/>
                    <a:pt x="14582" y="22867"/>
                  </a:cubicBezTo>
                  <a:cubicBezTo>
                    <a:pt x="10015" y="22867"/>
                    <a:pt x="6296" y="19148"/>
                    <a:pt x="6296" y="14582"/>
                  </a:cubicBezTo>
                  <a:cubicBezTo>
                    <a:pt x="6296" y="10015"/>
                    <a:pt x="10015" y="6296"/>
                    <a:pt x="14582" y="6296"/>
                  </a:cubicBezTo>
                  <a:close/>
                  <a:moveTo>
                    <a:pt x="14582" y="0"/>
                  </a:moveTo>
                  <a:cubicBezTo>
                    <a:pt x="6525" y="0"/>
                    <a:pt x="1" y="6524"/>
                    <a:pt x="1" y="14582"/>
                  </a:cubicBezTo>
                  <a:cubicBezTo>
                    <a:pt x="1" y="22606"/>
                    <a:pt x="6525" y="29163"/>
                    <a:pt x="14582" y="29163"/>
                  </a:cubicBezTo>
                  <a:cubicBezTo>
                    <a:pt x="22606" y="29163"/>
                    <a:pt x="29163" y="22606"/>
                    <a:pt x="29163" y="14582"/>
                  </a:cubicBezTo>
                  <a:cubicBezTo>
                    <a:pt x="29163" y="6524"/>
                    <a:pt x="22606" y="0"/>
                    <a:pt x="145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3147000" y="3667275"/>
              <a:ext cx="3262825" cy="1790050"/>
            </a:xfrm>
            <a:custGeom>
              <a:avLst/>
              <a:gdLst/>
              <a:ahLst/>
              <a:cxnLst/>
              <a:rect l="l" t="t" r="r" b="b"/>
              <a:pathLst>
                <a:path w="130513" h="71602" extrusionOk="0">
                  <a:moveTo>
                    <a:pt x="0" y="1"/>
                  </a:moveTo>
                  <a:lnTo>
                    <a:pt x="0" y="6296"/>
                  </a:lnTo>
                  <a:lnTo>
                    <a:pt x="94696" y="6296"/>
                  </a:lnTo>
                  <a:cubicBezTo>
                    <a:pt x="110973" y="6296"/>
                    <a:pt x="124216" y="19540"/>
                    <a:pt x="124216" y="35785"/>
                  </a:cubicBezTo>
                  <a:cubicBezTo>
                    <a:pt x="124216" y="52062"/>
                    <a:pt x="110973" y="65305"/>
                    <a:pt x="94696" y="65305"/>
                  </a:cubicBezTo>
                  <a:lnTo>
                    <a:pt x="0" y="65305"/>
                  </a:lnTo>
                  <a:lnTo>
                    <a:pt x="0" y="71601"/>
                  </a:lnTo>
                  <a:lnTo>
                    <a:pt x="94696" y="71601"/>
                  </a:lnTo>
                  <a:cubicBezTo>
                    <a:pt x="114463" y="71601"/>
                    <a:pt x="130512" y="55552"/>
                    <a:pt x="130512" y="35785"/>
                  </a:cubicBezTo>
                  <a:cubicBezTo>
                    <a:pt x="130512" y="16050"/>
                    <a:pt x="114463" y="1"/>
                    <a:pt x="946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5843825" y="4154125"/>
              <a:ext cx="157425" cy="816350"/>
            </a:xfrm>
            <a:custGeom>
              <a:avLst/>
              <a:gdLst/>
              <a:ahLst/>
              <a:cxnLst/>
              <a:rect l="l" t="t" r="r" b="b"/>
              <a:pathLst>
                <a:path w="6297" h="32654" extrusionOk="0">
                  <a:moveTo>
                    <a:pt x="1" y="1"/>
                  </a:moveTo>
                  <a:lnTo>
                    <a:pt x="1" y="32653"/>
                  </a:lnTo>
                  <a:lnTo>
                    <a:pt x="6297" y="32653"/>
                  </a:lnTo>
                  <a:lnTo>
                    <a:pt x="62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3391650" y="3993475"/>
              <a:ext cx="2286675" cy="157425"/>
            </a:xfrm>
            <a:custGeom>
              <a:avLst/>
              <a:gdLst/>
              <a:ahLst/>
              <a:cxnLst/>
              <a:rect l="l" t="t" r="r" b="b"/>
              <a:pathLst>
                <a:path w="91467" h="6297" extrusionOk="0">
                  <a:moveTo>
                    <a:pt x="0" y="0"/>
                  </a:moveTo>
                  <a:lnTo>
                    <a:pt x="0" y="6296"/>
                  </a:lnTo>
                  <a:lnTo>
                    <a:pt x="91466" y="6296"/>
                  </a:lnTo>
                  <a:lnTo>
                    <a:pt x="914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3391650" y="4320500"/>
              <a:ext cx="2286675" cy="157400"/>
            </a:xfrm>
            <a:custGeom>
              <a:avLst/>
              <a:gdLst/>
              <a:ahLst/>
              <a:cxnLst/>
              <a:rect l="l" t="t" r="r" b="b"/>
              <a:pathLst>
                <a:path w="91467" h="6296" extrusionOk="0">
                  <a:moveTo>
                    <a:pt x="0" y="0"/>
                  </a:moveTo>
                  <a:lnTo>
                    <a:pt x="0" y="6296"/>
                  </a:lnTo>
                  <a:lnTo>
                    <a:pt x="91466" y="6296"/>
                  </a:lnTo>
                  <a:lnTo>
                    <a:pt x="9146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3391650" y="4646675"/>
              <a:ext cx="2286675" cy="157425"/>
            </a:xfrm>
            <a:custGeom>
              <a:avLst/>
              <a:gdLst/>
              <a:ahLst/>
              <a:cxnLst/>
              <a:rect l="l" t="t" r="r" b="b"/>
              <a:pathLst>
                <a:path w="91467" h="6297" extrusionOk="0">
                  <a:moveTo>
                    <a:pt x="0" y="1"/>
                  </a:moveTo>
                  <a:lnTo>
                    <a:pt x="0" y="6297"/>
                  </a:lnTo>
                  <a:lnTo>
                    <a:pt x="91466" y="6297"/>
                  </a:lnTo>
                  <a:lnTo>
                    <a:pt x="914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3391650" y="4972875"/>
              <a:ext cx="2286675" cy="158250"/>
            </a:xfrm>
            <a:custGeom>
              <a:avLst/>
              <a:gdLst/>
              <a:ahLst/>
              <a:cxnLst/>
              <a:rect l="l" t="t" r="r" b="b"/>
              <a:pathLst>
                <a:path w="91467" h="6330" extrusionOk="0">
                  <a:moveTo>
                    <a:pt x="0" y="1"/>
                  </a:moveTo>
                  <a:lnTo>
                    <a:pt x="0" y="6329"/>
                  </a:lnTo>
                  <a:lnTo>
                    <a:pt x="91466" y="6329"/>
                  </a:lnTo>
                  <a:lnTo>
                    <a:pt x="9146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3068700" y="2033825"/>
              <a:ext cx="3262000" cy="1790875"/>
            </a:xfrm>
            <a:custGeom>
              <a:avLst/>
              <a:gdLst/>
              <a:ahLst/>
              <a:cxnLst/>
              <a:rect l="l" t="t" r="r" b="b"/>
              <a:pathLst>
                <a:path w="130480" h="71635" extrusionOk="0">
                  <a:moveTo>
                    <a:pt x="35785" y="1"/>
                  </a:moveTo>
                  <a:cubicBezTo>
                    <a:pt x="16050" y="1"/>
                    <a:pt x="1" y="16083"/>
                    <a:pt x="1" y="35818"/>
                  </a:cubicBezTo>
                  <a:cubicBezTo>
                    <a:pt x="1" y="55553"/>
                    <a:pt x="16050" y="71634"/>
                    <a:pt x="35785" y="71634"/>
                  </a:cubicBezTo>
                  <a:lnTo>
                    <a:pt x="130480" y="71634"/>
                  </a:lnTo>
                  <a:lnTo>
                    <a:pt x="130480" y="65339"/>
                  </a:lnTo>
                  <a:lnTo>
                    <a:pt x="35785" y="65339"/>
                  </a:lnTo>
                  <a:cubicBezTo>
                    <a:pt x="19507" y="65339"/>
                    <a:pt x="6296" y="52095"/>
                    <a:pt x="6296" y="35818"/>
                  </a:cubicBezTo>
                  <a:cubicBezTo>
                    <a:pt x="6296" y="19540"/>
                    <a:pt x="19507" y="6329"/>
                    <a:pt x="35785" y="6329"/>
                  </a:cubicBezTo>
                  <a:lnTo>
                    <a:pt x="130480" y="6329"/>
                  </a:lnTo>
                  <a:lnTo>
                    <a:pt x="13048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3476450" y="2521500"/>
              <a:ext cx="157425" cy="816350"/>
            </a:xfrm>
            <a:custGeom>
              <a:avLst/>
              <a:gdLst/>
              <a:ahLst/>
              <a:cxnLst/>
              <a:rect l="l" t="t" r="r" b="b"/>
              <a:pathLst>
                <a:path w="6297" h="32654" extrusionOk="0">
                  <a:moveTo>
                    <a:pt x="0" y="1"/>
                  </a:moveTo>
                  <a:lnTo>
                    <a:pt x="0" y="32653"/>
                  </a:lnTo>
                  <a:lnTo>
                    <a:pt x="6296" y="32653"/>
                  </a:lnTo>
                  <a:lnTo>
                    <a:pt x="629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3800200" y="2360850"/>
              <a:ext cx="2285875" cy="157425"/>
            </a:xfrm>
            <a:custGeom>
              <a:avLst/>
              <a:gdLst/>
              <a:ahLst/>
              <a:cxnLst/>
              <a:rect l="l" t="t" r="r" b="b"/>
              <a:pathLst>
                <a:path w="91435" h="6297" extrusionOk="0">
                  <a:moveTo>
                    <a:pt x="1" y="1"/>
                  </a:moveTo>
                  <a:lnTo>
                    <a:pt x="1" y="6296"/>
                  </a:lnTo>
                  <a:lnTo>
                    <a:pt x="91434" y="6296"/>
                  </a:lnTo>
                  <a:lnTo>
                    <a:pt x="91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3800200" y="2687050"/>
              <a:ext cx="2285875" cy="158225"/>
            </a:xfrm>
            <a:custGeom>
              <a:avLst/>
              <a:gdLst/>
              <a:ahLst/>
              <a:cxnLst/>
              <a:rect l="l" t="t" r="r" b="b"/>
              <a:pathLst>
                <a:path w="91435" h="6329" extrusionOk="0">
                  <a:moveTo>
                    <a:pt x="1" y="0"/>
                  </a:moveTo>
                  <a:lnTo>
                    <a:pt x="1" y="6329"/>
                  </a:lnTo>
                  <a:lnTo>
                    <a:pt x="91434" y="6329"/>
                  </a:lnTo>
                  <a:lnTo>
                    <a:pt x="91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0"/>
            <p:cNvSpPr/>
            <p:nvPr/>
          </p:nvSpPr>
          <p:spPr>
            <a:xfrm>
              <a:off x="3800200" y="3014075"/>
              <a:ext cx="2285875" cy="157400"/>
            </a:xfrm>
            <a:custGeom>
              <a:avLst/>
              <a:gdLst/>
              <a:ahLst/>
              <a:cxnLst/>
              <a:rect l="l" t="t" r="r" b="b"/>
              <a:pathLst>
                <a:path w="91435" h="6296" extrusionOk="0">
                  <a:moveTo>
                    <a:pt x="1" y="0"/>
                  </a:moveTo>
                  <a:lnTo>
                    <a:pt x="1" y="6296"/>
                  </a:lnTo>
                  <a:lnTo>
                    <a:pt x="91434" y="6296"/>
                  </a:lnTo>
                  <a:lnTo>
                    <a:pt x="914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0"/>
            <p:cNvSpPr/>
            <p:nvPr/>
          </p:nvSpPr>
          <p:spPr>
            <a:xfrm>
              <a:off x="3800200" y="3340250"/>
              <a:ext cx="2285875" cy="157425"/>
            </a:xfrm>
            <a:custGeom>
              <a:avLst/>
              <a:gdLst/>
              <a:ahLst/>
              <a:cxnLst/>
              <a:rect l="l" t="t" r="r" b="b"/>
              <a:pathLst>
                <a:path w="91435" h="6297" extrusionOk="0">
                  <a:moveTo>
                    <a:pt x="1" y="1"/>
                  </a:moveTo>
                  <a:lnTo>
                    <a:pt x="1" y="6297"/>
                  </a:lnTo>
                  <a:lnTo>
                    <a:pt x="91434" y="6297"/>
                  </a:lnTo>
                  <a:lnTo>
                    <a:pt x="91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6" name="Google Shape;1066;p40"/>
          <p:cNvSpPr txBox="1">
            <a:spLocks noGrp="1"/>
          </p:cNvSpPr>
          <p:nvPr>
            <p:ph type="title" idx="3"/>
          </p:nvPr>
        </p:nvSpPr>
        <p:spPr>
          <a:xfrm>
            <a:off x="5286375" y="2638425"/>
            <a:ext cx="2581200" cy="4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pic>
        <p:nvPicPr>
          <p:cNvPr id="46" name="Hình ảnh 45">
            <a:extLst>
              <a:ext uri="{FF2B5EF4-FFF2-40B4-BE49-F238E27FC236}">
                <a16:creationId xmlns:a16="http://schemas.microsoft.com/office/drawing/2014/main" id="{FA58A573-ABE2-40BE-834E-3C0D3530538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09916" y="700193"/>
            <a:ext cx="3283166" cy="3743114"/>
          </a:xfrm>
          <a:prstGeom prst="rect">
            <a:avLst/>
          </a:prstGeom>
        </p:spPr>
      </p:pic>
      <p:sp>
        <p:nvSpPr>
          <p:cNvPr id="52" name="Google Shape;506;p28">
            <a:extLst>
              <a:ext uri="{FF2B5EF4-FFF2-40B4-BE49-F238E27FC236}">
                <a16:creationId xmlns:a16="http://schemas.microsoft.com/office/drawing/2014/main" id="{DDB60154-A759-4F9C-80F3-8E5A8788684E}"/>
              </a:ext>
            </a:extLst>
          </p:cNvPr>
          <p:cNvSpPr txBox="1">
            <a:spLocks/>
          </p:cNvSpPr>
          <p:nvPr/>
        </p:nvSpPr>
        <p:spPr>
          <a:xfrm>
            <a:off x="954835" y="1384350"/>
            <a:ext cx="311329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l"/>
            <a:r>
              <a:rPr lang="en-US" sz="1400" dirty="0"/>
              <a:t>Users can start visualizing by select a sort type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Take all user command from the GUI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Notice the user if there is anything wrong with his input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Run the designated algorithm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Run/Reset the visualization based on user command.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Users can view the help menu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Users can quit the program</a:t>
            </a:r>
          </a:p>
        </p:txBody>
      </p:sp>
      <p:sp>
        <p:nvSpPr>
          <p:cNvPr id="53" name="Google Shape;507;p28">
            <a:extLst>
              <a:ext uri="{FF2B5EF4-FFF2-40B4-BE49-F238E27FC236}">
                <a16:creationId xmlns:a16="http://schemas.microsoft.com/office/drawing/2014/main" id="{A35A5673-8486-4AD8-826B-714FF4384201}"/>
              </a:ext>
            </a:extLst>
          </p:cNvPr>
          <p:cNvSpPr txBox="1">
            <a:spLocks/>
          </p:cNvSpPr>
          <p:nvPr/>
        </p:nvSpPr>
        <p:spPr>
          <a:xfrm>
            <a:off x="1002739" y="794493"/>
            <a:ext cx="299170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ldrich"/>
              <a:buNone/>
              <a:defRPr sz="1800" b="1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l"/>
            <a:r>
              <a:rPr lang="en-US" dirty="0"/>
              <a:t>USE CASE DIAGRAM</a:t>
            </a:r>
          </a:p>
        </p:txBody>
      </p:sp>
    </p:spTree>
    <p:extLst>
      <p:ext uri="{BB962C8B-B14F-4D97-AF65-F5344CB8AC3E}">
        <p14:creationId xmlns:p14="http://schemas.microsoft.com/office/powerpoint/2010/main" val="2548450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2">
            <a:extLst>
              <a:ext uri="{FF2B5EF4-FFF2-40B4-BE49-F238E27FC236}">
                <a16:creationId xmlns:a16="http://schemas.microsoft.com/office/drawing/2014/main" id="{27D28D89-E277-4A06-8D39-86679DDE0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605" y="950170"/>
            <a:ext cx="3461372" cy="3243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Google Shape;506;p28">
            <a:extLst>
              <a:ext uri="{FF2B5EF4-FFF2-40B4-BE49-F238E27FC236}">
                <a16:creationId xmlns:a16="http://schemas.microsoft.com/office/drawing/2014/main" id="{62A584D0-3639-483C-859D-681EE31CAAC0}"/>
              </a:ext>
            </a:extLst>
          </p:cNvPr>
          <p:cNvSpPr txBox="1">
            <a:spLocks/>
          </p:cNvSpPr>
          <p:nvPr/>
        </p:nvSpPr>
        <p:spPr>
          <a:xfrm>
            <a:off x="4759095" y="1148396"/>
            <a:ext cx="3534300" cy="20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Didact Gothic"/>
              <a:buNone/>
              <a:defRPr sz="1600" b="0" i="0" u="none" strike="noStrike" cap="none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114300" indent="0" algn="l" fontAlgn="base"/>
            <a:r>
              <a:rPr lang="en-US" sz="1400"/>
              <a:t>Package “algorithms”: store 3 sorting algorithms for visualizing, and an abstract class SortAlgorithm to store common operations, attributes</a:t>
            </a:r>
          </a:p>
          <a:p>
            <a:pPr marL="114300" indent="0" algn="l" fontAlgn="base"/>
            <a:endParaRPr lang="en-US" sz="1400"/>
          </a:p>
          <a:p>
            <a:pPr marL="114300" indent="0" algn="l" fontAlgn="base"/>
            <a:r>
              <a:rPr lang="en-US" sz="1400"/>
              <a:t>Package “controllers”: store all the screen controllers</a:t>
            </a:r>
          </a:p>
          <a:p>
            <a:pPr marL="114300" indent="0" algn="l" fontAlgn="base"/>
            <a:endParaRPr lang="en-US" sz="1400"/>
          </a:p>
          <a:p>
            <a:pPr marL="114300" indent="0" algn="l" fontAlgn="base"/>
            <a:r>
              <a:rPr lang="en-US" sz="1400"/>
              <a:t>Package “screens”: store the main screen class of the application</a:t>
            </a:r>
          </a:p>
          <a:p>
            <a:pPr marL="114300" indent="0" algn="l" fontAlgn="base"/>
            <a:endParaRPr lang="en-US" sz="1400"/>
          </a:p>
          <a:p>
            <a:pPr marL="114300" indent="0" algn="l" fontAlgn="base"/>
            <a:r>
              <a:rPr lang="en-US" sz="1400"/>
              <a:t>Package “shapes”: store the abstract class “ElementShape” and 2 derived shapes, namely SquareShape and BarShape.</a:t>
            </a:r>
          </a:p>
          <a:p>
            <a:pPr marL="114300" indent="0" algn="l" fontAlgn="base"/>
            <a:endParaRPr lang="en-US" sz="1400" dirty="0"/>
          </a:p>
        </p:txBody>
      </p:sp>
      <p:sp>
        <p:nvSpPr>
          <p:cNvPr id="42" name="Google Shape;507;p28">
            <a:extLst>
              <a:ext uri="{FF2B5EF4-FFF2-40B4-BE49-F238E27FC236}">
                <a16:creationId xmlns:a16="http://schemas.microsoft.com/office/drawing/2014/main" id="{3F2B05BB-7112-417F-A7B2-2EF21EA5911C}"/>
              </a:ext>
            </a:extLst>
          </p:cNvPr>
          <p:cNvSpPr txBox="1">
            <a:spLocks/>
          </p:cNvSpPr>
          <p:nvPr/>
        </p:nvSpPr>
        <p:spPr>
          <a:xfrm>
            <a:off x="4834924" y="517317"/>
            <a:ext cx="2686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ldrich"/>
              <a:buNone/>
              <a:defRPr sz="1800" b="1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algn="l"/>
            <a:r>
              <a:rPr lang="en-US"/>
              <a:t>CLASS DIAGRAM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231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Không có mô tả.">
            <a:extLst>
              <a:ext uri="{FF2B5EF4-FFF2-40B4-BE49-F238E27FC236}">
                <a16:creationId xmlns:a16="http://schemas.microsoft.com/office/drawing/2014/main" id="{6FE9DAFE-0089-4B69-9388-E39A5BB2E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527050"/>
            <a:ext cx="7717872" cy="408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838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78500E-661B-47C5-B943-DF083DFCE4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" t="4444" r="1048" b="2165"/>
          <a:stretch/>
        </p:blipFill>
        <p:spPr bwMode="auto">
          <a:xfrm>
            <a:off x="1052623" y="370330"/>
            <a:ext cx="6953693" cy="4443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9348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93B3E08B-FA34-4CE8-B495-19A3FA60BE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382" y="382219"/>
            <a:ext cx="6263119" cy="432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01667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3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OOP TECHNIQUES</a:t>
            </a:r>
            <a:endParaRPr dirty="0"/>
          </a:p>
        </p:txBody>
      </p:sp>
      <p:sp>
        <p:nvSpPr>
          <p:cNvPr id="720" name="Google Shape;720;p33"/>
          <p:cNvSpPr txBox="1">
            <a:spLocks noGrp="1"/>
          </p:cNvSpPr>
          <p:nvPr>
            <p:ph type="subTitle" idx="3"/>
          </p:nvPr>
        </p:nvSpPr>
        <p:spPr>
          <a:xfrm>
            <a:off x="5550792" y="2010478"/>
            <a:ext cx="183805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Polymorphism</a:t>
            </a:r>
            <a:endParaRPr dirty="0"/>
          </a:p>
        </p:txBody>
      </p:sp>
      <p:sp>
        <p:nvSpPr>
          <p:cNvPr id="721" name="Google Shape;721;p33"/>
          <p:cNvSpPr txBox="1">
            <a:spLocks noGrp="1"/>
          </p:cNvSpPr>
          <p:nvPr>
            <p:ph type="subTitle" idx="4"/>
          </p:nvPr>
        </p:nvSpPr>
        <p:spPr>
          <a:xfrm>
            <a:off x="4819719" y="3107678"/>
            <a:ext cx="3300196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Method polymorphism: different </a:t>
            </a:r>
            <a:r>
              <a:rPr lang="en-US" sz="1400" dirty="0" err="1"/>
              <a:t>drawElement</a:t>
            </a:r>
            <a:r>
              <a:rPr lang="en-US" sz="1400" dirty="0"/>
              <a:t> and </a:t>
            </a:r>
            <a:r>
              <a:rPr lang="en-US" sz="1400" dirty="0" err="1"/>
              <a:t>drawArray</a:t>
            </a:r>
            <a:r>
              <a:rPr lang="en-US" sz="1400" dirty="0"/>
              <a:t> in </a:t>
            </a:r>
            <a:r>
              <a:rPr lang="en-US" sz="1400" dirty="0" err="1"/>
              <a:t>SelectionSort</a:t>
            </a:r>
            <a:r>
              <a:rPr lang="en-US" sz="1400" dirty="0"/>
              <a:t> method to visualize different shapes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400" dirty="0"/>
          </a:p>
          <a:p>
            <a:pPr marL="285750" lvl="0" indent="-285750" algn="l">
              <a:buFont typeface="Courier New" panose="02070309020205020404" pitchFamily="49" charset="0"/>
              <a:buChar char="o"/>
            </a:pPr>
            <a:r>
              <a:rPr lang="en-US" sz="1400" dirty="0"/>
              <a:t>Object polymorphism: All specific sort algorithms are upcasted to the abstract class </a:t>
            </a:r>
            <a:r>
              <a:rPr lang="en-US" sz="1400" dirty="0" err="1"/>
              <a:t>SortAlgorithm</a:t>
            </a:r>
            <a:r>
              <a:rPr lang="en-US" sz="1400" dirty="0"/>
              <a:t>, which implements the interface Displayable</a:t>
            </a:r>
            <a:endParaRPr sz="1400" dirty="0"/>
          </a:p>
        </p:txBody>
      </p:sp>
      <p:sp>
        <p:nvSpPr>
          <p:cNvPr id="722" name="Google Shape;722;p33"/>
          <p:cNvSpPr txBox="1">
            <a:spLocks noGrp="1"/>
          </p:cNvSpPr>
          <p:nvPr>
            <p:ph type="subTitle" idx="5"/>
          </p:nvPr>
        </p:nvSpPr>
        <p:spPr>
          <a:xfrm>
            <a:off x="1775344" y="2005610"/>
            <a:ext cx="1517100" cy="3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Inheritance</a:t>
            </a:r>
            <a:endParaRPr dirty="0"/>
          </a:p>
        </p:txBody>
      </p:sp>
      <p:sp>
        <p:nvSpPr>
          <p:cNvPr id="723" name="Google Shape;723;p33"/>
          <p:cNvSpPr txBox="1">
            <a:spLocks noGrp="1"/>
          </p:cNvSpPr>
          <p:nvPr>
            <p:ph type="subTitle" idx="6"/>
          </p:nvPr>
        </p:nvSpPr>
        <p:spPr>
          <a:xfrm>
            <a:off x="1170753" y="3090472"/>
            <a:ext cx="2721060" cy="54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dirty="0"/>
              <a:t>In package algorithms: three sort types inherit from </a:t>
            </a:r>
            <a:r>
              <a:rPr lang="en-US" sz="1400" dirty="0" err="1"/>
              <a:t>SortAlgorithm</a:t>
            </a: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400" dirty="0"/>
              <a:t>In package shapes: two shape type inherit from </a:t>
            </a:r>
            <a:r>
              <a:rPr lang="en-US" sz="1400" dirty="0" err="1"/>
              <a:t>ElementShape</a:t>
            </a: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endParaRPr sz="1400" dirty="0"/>
          </a:p>
        </p:txBody>
      </p:sp>
      <p:grpSp>
        <p:nvGrpSpPr>
          <p:cNvPr id="66" name="Google Shape;1157;p43">
            <a:extLst>
              <a:ext uri="{FF2B5EF4-FFF2-40B4-BE49-F238E27FC236}">
                <a16:creationId xmlns:a16="http://schemas.microsoft.com/office/drawing/2014/main" id="{F344C845-5842-43F6-9520-B73663D815A6}"/>
              </a:ext>
            </a:extLst>
          </p:cNvPr>
          <p:cNvGrpSpPr/>
          <p:nvPr/>
        </p:nvGrpSpPr>
        <p:grpSpPr>
          <a:xfrm>
            <a:off x="1711555" y="1103450"/>
            <a:ext cx="1644677" cy="572700"/>
            <a:chOff x="1863275" y="1582450"/>
            <a:chExt cx="5417400" cy="1882563"/>
          </a:xfrm>
        </p:grpSpPr>
        <p:sp>
          <p:nvSpPr>
            <p:cNvPr id="67" name="Google Shape;1158;p43">
              <a:extLst>
                <a:ext uri="{FF2B5EF4-FFF2-40B4-BE49-F238E27FC236}">
                  <a16:creationId xmlns:a16="http://schemas.microsoft.com/office/drawing/2014/main" id="{CD3054F0-7B04-4B0B-BB12-28A691849807}"/>
                </a:ext>
              </a:extLst>
            </p:cNvPr>
            <p:cNvSpPr/>
            <p:nvPr/>
          </p:nvSpPr>
          <p:spPr>
            <a:xfrm>
              <a:off x="3844475" y="1582450"/>
              <a:ext cx="1455000" cy="363600"/>
            </a:xfrm>
            <a:prstGeom prst="roundRect">
              <a:avLst>
                <a:gd name="adj" fmla="val 34302"/>
              </a:avLst>
            </a:pr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sp>
          <p:nvSpPr>
            <p:cNvPr id="68" name="Google Shape;1159;p43">
              <a:extLst>
                <a:ext uri="{FF2B5EF4-FFF2-40B4-BE49-F238E27FC236}">
                  <a16:creationId xmlns:a16="http://schemas.microsoft.com/office/drawing/2014/main" id="{5977CF9A-DC2F-47C9-BF70-48D12AAE82C2}"/>
                </a:ext>
              </a:extLst>
            </p:cNvPr>
            <p:cNvSpPr/>
            <p:nvPr/>
          </p:nvSpPr>
          <p:spPr>
            <a:xfrm>
              <a:off x="3844475" y="2725450"/>
              <a:ext cx="1455000" cy="363600"/>
            </a:xfrm>
            <a:prstGeom prst="roundRect">
              <a:avLst>
                <a:gd name="adj" fmla="val 34302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sp>
          <p:nvSpPr>
            <p:cNvPr id="69" name="Google Shape;1160;p43">
              <a:extLst>
                <a:ext uri="{FF2B5EF4-FFF2-40B4-BE49-F238E27FC236}">
                  <a16:creationId xmlns:a16="http://schemas.microsoft.com/office/drawing/2014/main" id="{8CED676E-4A05-43D5-80B7-38797F83DE67}"/>
                </a:ext>
              </a:extLst>
            </p:cNvPr>
            <p:cNvSpPr/>
            <p:nvPr/>
          </p:nvSpPr>
          <p:spPr>
            <a:xfrm>
              <a:off x="5825675" y="2725450"/>
              <a:ext cx="1455000" cy="363600"/>
            </a:xfrm>
            <a:prstGeom prst="roundRect">
              <a:avLst>
                <a:gd name="adj" fmla="val 34302"/>
              </a:avLst>
            </a:pr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sp>
          <p:nvSpPr>
            <p:cNvPr id="70" name="Google Shape;1161;p43">
              <a:extLst>
                <a:ext uri="{FF2B5EF4-FFF2-40B4-BE49-F238E27FC236}">
                  <a16:creationId xmlns:a16="http://schemas.microsoft.com/office/drawing/2014/main" id="{9B023F58-961E-40D6-8871-045BE7C4DB87}"/>
                </a:ext>
              </a:extLst>
            </p:cNvPr>
            <p:cNvSpPr/>
            <p:nvPr/>
          </p:nvSpPr>
          <p:spPr>
            <a:xfrm>
              <a:off x="1863275" y="2725449"/>
              <a:ext cx="1455001" cy="363601"/>
            </a:xfrm>
            <a:prstGeom prst="roundRect">
              <a:avLst>
                <a:gd name="adj" fmla="val 34302"/>
              </a:avLst>
            </a:pr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b="1" dirty="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endParaRPr>
            </a:p>
          </p:txBody>
        </p:sp>
        <p:cxnSp>
          <p:nvCxnSpPr>
            <p:cNvPr id="71" name="Google Shape;1162;p43">
              <a:extLst>
                <a:ext uri="{FF2B5EF4-FFF2-40B4-BE49-F238E27FC236}">
                  <a16:creationId xmlns:a16="http://schemas.microsoft.com/office/drawing/2014/main" id="{D0C4A0A2-82A9-4CEE-B245-E89B2398CCC3}"/>
                </a:ext>
              </a:extLst>
            </p:cNvPr>
            <p:cNvCxnSpPr>
              <a:stCxn id="67" idx="2"/>
              <a:endCxn id="68" idx="0"/>
            </p:cNvCxnSpPr>
            <p:nvPr/>
          </p:nvCxnSpPr>
          <p:spPr>
            <a:xfrm>
              <a:off x="4571975" y="1946050"/>
              <a:ext cx="0" cy="7794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1163;p43">
              <a:extLst>
                <a:ext uri="{FF2B5EF4-FFF2-40B4-BE49-F238E27FC236}">
                  <a16:creationId xmlns:a16="http://schemas.microsoft.com/office/drawing/2014/main" id="{E8FAF879-CB9F-46F2-B868-86BF6DF61729}"/>
                </a:ext>
              </a:extLst>
            </p:cNvPr>
            <p:cNvCxnSpPr>
              <a:stCxn id="70" idx="0"/>
              <a:endCxn id="67" idx="2"/>
            </p:cNvCxnSpPr>
            <p:nvPr/>
          </p:nvCxnSpPr>
          <p:spPr>
            <a:xfrm rot="-5400000">
              <a:off x="3191675" y="1345150"/>
              <a:ext cx="779400" cy="1981200"/>
            </a:xfrm>
            <a:prstGeom prst="bentConnector3">
              <a:avLst>
                <a:gd name="adj1" fmla="val 50000"/>
              </a:avLst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1164;p43">
              <a:extLst>
                <a:ext uri="{FF2B5EF4-FFF2-40B4-BE49-F238E27FC236}">
                  <a16:creationId xmlns:a16="http://schemas.microsoft.com/office/drawing/2014/main" id="{2611DF6E-FA1D-483B-B78F-313F59AB37C3}"/>
                </a:ext>
              </a:extLst>
            </p:cNvPr>
            <p:cNvCxnSpPr>
              <a:stCxn id="69" idx="0"/>
              <a:endCxn id="67" idx="2"/>
            </p:cNvCxnSpPr>
            <p:nvPr/>
          </p:nvCxnSpPr>
          <p:spPr>
            <a:xfrm rot="5400000" flipH="1">
              <a:off x="5172875" y="1345150"/>
              <a:ext cx="779400" cy="1981200"/>
            </a:xfrm>
            <a:prstGeom prst="bentConnector3">
              <a:avLst>
                <a:gd name="adj1" fmla="val 50000"/>
              </a:avLst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1165;p43">
              <a:extLst>
                <a:ext uri="{FF2B5EF4-FFF2-40B4-BE49-F238E27FC236}">
                  <a16:creationId xmlns:a16="http://schemas.microsoft.com/office/drawing/2014/main" id="{13E05B91-3F53-4494-9C35-E07A4EB2D742}"/>
                </a:ext>
              </a:extLst>
            </p:cNvPr>
            <p:cNvCxnSpPr/>
            <p:nvPr/>
          </p:nvCxnSpPr>
          <p:spPr>
            <a:xfrm>
              <a:off x="2582175" y="3193513"/>
              <a:ext cx="0" cy="2715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75" name="Google Shape;1166;p43">
              <a:extLst>
                <a:ext uri="{FF2B5EF4-FFF2-40B4-BE49-F238E27FC236}">
                  <a16:creationId xmlns:a16="http://schemas.microsoft.com/office/drawing/2014/main" id="{4BAF3967-BFA9-4292-934B-FEB6DD0F18F1}"/>
                </a:ext>
              </a:extLst>
            </p:cNvPr>
            <p:cNvCxnSpPr/>
            <p:nvPr/>
          </p:nvCxnSpPr>
          <p:spPr>
            <a:xfrm>
              <a:off x="4563375" y="3193513"/>
              <a:ext cx="0" cy="2715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76" name="Google Shape;1167;p43">
              <a:extLst>
                <a:ext uri="{FF2B5EF4-FFF2-40B4-BE49-F238E27FC236}">
                  <a16:creationId xmlns:a16="http://schemas.microsoft.com/office/drawing/2014/main" id="{6C65BEC8-3C80-43C7-B7D3-08610CDB36F9}"/>
                </a:ext>
              </a:extLst>
            </p:cNvPr>
            <p:cNvCxnSpPr/>
            <p:nvPr/>
          </p:nvCxnSpPr>
          <p:spPr>
            <a:xfrm>
              <a:off x="6544575" y="3193513"/>
              <a:ext cx="0" cy="271500"/>
            </a:xfrm>
            <a:prstGeom prst="straightConnector1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grpSp>
        <p:nvGrpSpPr>
          <p:cNvPr id="81" name="Google Shape;1659;p50">
            <a:extLst>
              <a:ext uri="{FF2B5EF4-FFF2-40B4-BE49-F238E27FC236}">
                <a16:creationId xmlns:a16="http://schemas.microsoft.com/office/drawing/2014/main" id="{CB79DFF6-AA81-482A-870F-0EEE2341075E}"/>
              </a:ext>
            </a:extLst>
          </p:cNvPr>
          <p:cNvGrpSpPr/>
          <p:nvPr/>
        </p:nvGrpSpPr>
        <p:grpSpPr>
          <a:xfrm>
            <a:off x="6236442" y="1158228"/>
            <a:ext cx="466750" cy="492000"/>
            <a:chOff x="3232838" y="1348025"/>
            <a:chExt cx="466750" cy="492000"/>
          </a:xfrm>
        </p:grpSpPr>
        <p:sp>
          <p:nvSpPr>
            <p:cNvPr id="82" name="Google Shape;1660;p50">
              <a:extLst>
                <a:ext uri="{FF2B5EF4-FFF2-40B4-BE49-F238E27FC236}">
                  <a16:creationId xmlns:a16="http://schemas.microsoft.com/office/drawing/2014/main" id="{836EAD1B-9E51-4815-9440-5B1679086170}"/>
                </a:ext>
              </a:extLst>
            </p:cNvPr>
            <p:cNvSpPr/>
            <p:nvPr/>
          </p:nvSpPr>
          <p:spPr>
            <a:xfrm>
              <a:off x="3238488" y="1424275"/>
              <a:ext cx="76300" cy="76300"/>
            </a:xfrm>
            <a:custGeom>
              <a:avLst/>
              <a:gdLst/>
              <a:ahLst/>
              <a:cxnLst/>
              <a:rect l="l" t="t" r="r" b="b"/>
              <a:pathLst>
                <a:path w="3052" h="3052" extrusionOk="0">
                  <a:moveTo>
                    <a:pt x="1517" y="1"/>
                  </a:moveTo>
                  <a:cubicBezTo>
                    <a:pt x="716" y="1"/>
                    <a:pt x="1" y="646"/>
                    <a:pt x="1" y="1517"/>
                  </a:cubicBezTo>
                  <a:cubicBezTo>
                    <a:pt x="1" y="2389"/>
                    <a:pt x="716" y="3051"/>
                    <a:pt x="1517" y="3051"/>
                  </a:cubicBezTo>
                  <a:cubicBezTo>
                    <a:pt x="2389" y="3051"/>
                    <a:pt x="3051" y="2389"/>
                    <a:pt x="3051" y="1517"/>
                  </a:cubicBezTo>
                  <a:cubicBezTo>
                    <a:pt x="3051" y="646"/>
                    <a:pt x="2389" y="1"/>
                    <a:pt x="15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661;p50">
              <a:extLst>
                <a:ext uri="{FF2B5EF4-FFF2-40B4-BE49-F238E27FC236}">
                  <a16:creationId xmlns:a16="http://schemas.microsoft.com/office/drawing/2014/main" id="{4F43AAAD-AF08-465D-A769-0EFF82FA7957}"/>
                </a:ext>
              </a:extLst>
            </p:cNvPr>
            <p:cNvSpPr/>
            <p:nvPr/>
          </p:nvSpPr>
          <p:spPr>
            <a:xfrm>
              <a:off x="3262038" y="1438650"/>
              <a:ext cx="37925" cy="40125"/>
            </a:xfrm>
            <a:custGeom>
              <a:avLst/>
              <a:gdLst/>
              <a:ahLst/>
              <a:cxnLst/>
              <a:rect l="l" t="t" r="r" b="b"/>
              <a:pathLst>
                <a:path w="1517" h="1605" extrusionOk="0">
                  <a:moveTo>
                    <a:pt x="715" y="1"/>
                  </a:moveTo>
                  <a:cubicBezTo>
                    <a:pt x="279" y="1"/>
                    <a:pt x="0" y="367"/>
                    <a:pt x="0" y="803"/>
                  </a:cubicBezTo>
                  <a:cubicBezTo>
                    <a:pt x="0" y="1239"/>
                    <a:pt x="279" y="1605"/>
                    <a:pt x="715" y="1605"/>
                  </a:cubicBezTo>
                  <a:cubicBezTo>
                    <a:pt x="1151" y="1605"/>
                    <a:pt x="1517" y="1239"/>
                    <a:pt x="1517" y="803"/>
                  </a:cubicBezTo>
                  <a:cubicBezTo>
                    <a:pt x="1517" y="367"/>
                    <a:pt x="1151" y="1"/>
                    <a:pt x="71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662;p50">
              <a:extLst>
                <a:ext uri="{FF2B5EF4-FFF2-40B4-BE49-F238E27FC236}">
                  <a16:creationId xmlns:a16="http://schemas.microsoft.com/office/drawing/2014/main" id="{FB479513-26D2-45AA-A0EC-03EB70373E6F}"/>
                </a:ext>
              </a:extLst>
            </p:cNvPr>
            <p:cNvSpPr/>
            <p:nvPr/>
          </p:nvSpPr>
          <p:spPr>
            <a:xfrm>
              <a:off x="3572313" y="1358925"/>
              <a:ext cx="110700" cy="110700"/>
            </a:xfrm>
            <a:custGeom>
              <a:avLst/>
              <a:gdLst/>
              <a:ahLst/>
              <a:cxnLst/>
              <a:rect l="l" t="t" r="r" b="b"/>
              <a:pathLst>
                <a:path w="4428" h="4428" extrusionOk="0">
                  <a:moveTo>
                    <a:pt x="2179" y="0"/>
                  </a:moveTo>
                  <a:cubicBezTo>
                    <a:pt x="941" y="0"/>
                    <a:pt x="0" y="941"/>
                    <a:pt x="0" y="2179"/>
                  </a:cubicBezTo>
                  <a:cubicBezTo>
                    <a:pt x="0" y="3486"/>
                    <a:pt x="941" y="4428"/>
                    <a:pt x="2179" y="4428"/>
                  </a:cubicBezTo>
                  <a:cubicBezTo>
                    <a:pt x="3486" y="4428"/>
                    <a:pt x="4428" y="3486"/>
                    <a:pt x="4428" y="2179"/>
                  </a:cubicBezTo>
                  <a:cubicBezTo>
                    <a:pt x="4428" y="941"/>
                    <a:pt x="3486" y="0"/>
                    <a:pt x="21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663;p50">
              <a:extLst>
                <a:ext uri="{FF2B5EF4-FFF2-40B4-BE49-F238E27FC236}">
                  <a16:creationId xmlns:a16="http://schemas.microsoft.com/office/drawing/2014/main" id="{A499B63B-ACD7-491E-9D57-CEA3883A67F8}"/>
                </a:ext>
              </a:extLst>
            </p:cNvPr>
            <p:cNvSpPr/>
            <p:nvPr/>
          </p:nvSpPr>
          <p:spPr>
            <a:xfrm>
              <a:off x="3583188" y="1723650"/>
              <a:ext cx="108975" cy="107225"/>
            </a:xfrm>
            <a:custGeom>
              <a:avLst/>
              <a:gdLst/>
              <a:ahLst/>
              <a:cxnLst/>
              <a:rect l="l" t="t" r="r" b="b"/>
              <a:pathLst>
                <a:path w="4359" h="4289" extrusionOk="0">
                  <a:moveTo>
                    <a:pt x="2180" y="1"/>
                  </a:moveTo>
                  <a:cubicBezTo>
                    <a:pt x="1029" y="1"/>
                    <a:pt x="1" y="960"/>
                    <a:pt x="1" y="2180"/>
                  </a:cubicBezTo>
                  <a:cubicBezTo>
                    <a:pt x="1" y="3348"/>
                    <a:pt x="1029" y="4289"/>
                    <a:pt x="2180" y="4289"/>
                  </a:cubicBezTo>
                  <a:cubicBezTo>
                    <a:pt x="3348" y="4289"/>
                    <a:pt x="4359" y="3348"/>
                    <a:pt x="4359" y="2180"/>
                  </a:cubicBezTo>
                  <a:cubicBezTo>
                    <a:pt x="4359" y="960"/>
                    <a:pt x="3348" y="1"/>
                    <a:pt x="21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664;p50">
              <a:extLst>
                <a:ext uri="{FF2B5EF4-FFF2-40B4-BE49-F238E27FC236}">
                  <a16:creationId xmlns:a16="http://schemas.microsoft.com/office/drawing/2014/main" id="{3185A75F-E701-413C-8B09-CDA1783B5ABC}"/>
                </a:ext>
              </a:extLst>
            </p:cNvPr>
            <p:cNvSpPr/>
            <p:nvPr/>
          </p:nvSpPr>
          <p:spPr>
            <a:xfrm>
              <a:off x="3276413" y="1738475"/>
              <a:ext cx="76275" cy="78025"/>
            </a:xfrm>
            <a:custGeom>
              <a:avLst/>
              <a:gdLst/>
              <a:ahLst/>
              <a:cxnLst/>
              <a:rect l="l" t="t" r="r" b="b"/>
              <a:pathLst>
                <a:path w="3051" h="3121" extrusionOk="0">
                  <a:moveTo>
                    <a:pt x="1534" y="1"/>
                  </a:moveTo>
                  <a:cubicBezTo>
                    <a:pt x="663" y="1"/>
                    <a:pt x="0" y="715"/>
                    <a:pt x="0" y="1587"/>
                  </a:cubicBezTo>
                  <a:cubicBezTo>
                    <a:pt x="0" y="2389"/>
                    <a:pt x="663" y="3121"/>
                    <a:pt x="1534" y="3121"/>
                  </a:cubicBezTo>
                  <a:cubicBezTo>
                    <a:pt x="2406" y="3121"/>
                    <a:pt x="3051" y="2389"/>
                    <a:pt x="3051" y="1587"/>
                  </a:cubicBezTo>
                  <a:cubicBezTo>
                    <a:pt x="3051" y="715"/>
                    <a:pt x="2406" y="1"/>
                    <a:pt x="1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665;p50">
              <a:extLst>
                <a:ext uri="{FF2B5EF4-FFF2-40B4-BE49-F238E27FC236}">
                  <a16:creationId xmlns:a16="http://schemas.microsoft.com/office/drawing/2014/main" id="{65D36751-7BCE-42F1-B89E-CFA4D98FC850}"/>
                </a:ext>
              </a:extLst>
            </p:cNvPr>
            <p:cNvSpPr/>
            <p:nvPr/>
          </p:nvSpPr>
          <p:spPr>
            <a:xfrm>
              <a:off x="3361813" y="1509700"/>
              <a:ext cx="168675" cy="168675"/>
            </a:xfrm>
            <a:custGeom>
              <a:avLst/>
              <a:gdLst/>
              <a:ahLst/>
              <a:cxnLst/>
              <a:rect l="l" t="t" r="r" b="b"/>
              <a:pathLst>
                <a:path w="6747" h="6747" extrusionOk="0">
                  <a:moveTo>
                    <a:pt x="3348" y="0"/>
                  </a:moveTo>
                  <a:cubicBezTo>
                    <a:pt x="1517" y="0"/>
                    <a:pt x="1" y="1447"/>
                    <a:pt x="1" y="3330"/>
                  </a:cubicBezTo>
                  <a:cubicBezTo>
                    <a:pt x="1" y="5230"/>
                    <a:pt x="1517" y="6746"/>
                    <a:pt x="3348" y="6746"/>
                  </a:cubicBezTo>
                  <a:cubicBezTo>
                    <a:pt x="5230" y="6746"/>
                    <a:pt x="6747" y="5230"/>
                    <a:pt x="6747" y="3330"/>
                  </a:cubicBezTo>
                  <a:cubicBezTo>
                    <a:pt x="6747" y="1447"/>
                    <a:pt x="5230" y="0"/>
                    <a:pt x="33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666;p50">
              <a:extLst>
                <a:ext uri="{FF2B5EF4-FFF2-40B4-BE49-F238E27FC236}">
                  <a16:creationId xmlns:a16="http://schemas.microsoft.com/office/drawing/2014/main" id="{3CCB222C-09F2-47A1-B643-4B4CA40257ED}"/>
                </a:ext>
              </a:extLst>
            </p:cNvPr>
            <p:cNvSpPr/>
            <p:nvPr/>
          </p:nvSpPr>
          <p:spPr>
            <a:xfrm>
              <a:off x="3399738" y="1524075"/>
              <a:ext cx="107225" cy="107225"/>
            </a:xfrm>
            <a:custGeom>
              <a:avLst/>
              <a:gdLst/>
              <a:ahLst/>
              <a:cxnLst/>
              <a:rect l="l" t="t" r="r" b="b"/>
              <a:pathLst>
                <a:path w="4289" h="4289" extrusionOk="0">
                  <a:moveTo>
                    <a:pt x="2110" y="0"/>
                  </a:moveTo>
                  <a:cubicBezTo>
                    <a:pt x="959" y="0"/>
                    <a:pt x="0" y="942"/>
                    <a:pt x="0" y="2179"/>
                  </a:cubicBezTo>
                  <a:cubicBezTo>
                    <a:pt x="0" y="3347"/>
                    <a:pt x="959" y="4288"/>
                    <a:pt x="2110" y="4288"/>
                  </a:cubicBezTo>
                  <a:cubicBezTo>
                    <a:pt x="3347" y="4288"/>
                    <a:pt x="4288" y="3347"/>
                    <a:pt x="4288" y="2179"/>
                  </a:cubicBezTo>
                  <a:cubicBezTo>
                    <a:pt x="4288" y="942"/>
                    <a:pt x="3347" y="0"/>
                    <a:pt x="21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667;p50">
              <a:extLst>
                <a:ext uri="{FF2B5EF4-FFF2-40B4-BE49-F238E27FC236}">
                  <a16:creationId xmlns:a16="http://schemas.microsoft.com/office/drawing/2014/main" id="{C38057F1-2668-48DA-BB57-10A671011530}"/>
                </a:ext>
              </a:extLst>
            </p:cNvPr>
            <p:cNvSpPr/>
            <p:nvPr/>
          </p:nvSpPr>
          <p:spPr>
            <a:xfrm>
              <a:off x="3438088" y="1531475"/>
              <a:ext cx="68875" cy="68875"/>
            </a:xfrm>
            <a:custGeom>
              <a:avLst/>
              <a:gdLst/>
              <a:ahLst/>
              <a:cxnLst/>
              <a:rect l="l" t="t" r="r" b="b"/>
              <a:pathLst>
                <a:path w="2755" h="2755" extrusionOk="0">
                  <a:moveTo>
                    <a:pt x="1377" y="1"/>
                  </a:moveTo>
                  <a:cubicBezTo>
                    <a:pt x="645" y="1"/>
                    <a:pt x="0" y="646"/>
                    <a:pt x="0" y="1378"/>
                  </a:cubicBezTo>
                  <a:cubicBezTo>
                    <a:pt x="0" y="2180"/>
                    <a:pt x="645" y="2755"/>
                    <a:pt x="1377" y="2755"/>
                  </a:cubicBezTo>
                  <a:cubicBezTo>
                    <a:pt x="2179" y="2755"/>
                    <a:pt x="2754" y="2180"/>
                    <a:pt x="2754" y="1378"/>
                  </a:cubicBezTo>
                  <a:cubicBezTo>
                    <a:pt x="2754" y="646"/>
                    <a:pt x="2179" y="1"/>
                    <a:pt x="137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668;p50">
              <a:extLst>
                <a:ext uri="{FF2B5EF4-FFF2-40B4-BE49-F238E27FC236}">
                  <a16:creationId xmlns:a16="http://schemas.microsoft.com/office/drawing/2014/main" id="{5AC6FB01-530F-43BD-824B-1124DE101A95}"/>
                </a:ext>
              </a:extLst>
            </p:cNvPr>
            <p:cNvSpPr/>
            <p:nvPr/>
          </p:nvSpPr>
          <p:spPr>
            <a:xfrm>
              <a:off x="3232838" y="1348025"/>
              <a:ext cx="466750" cy="492000"/>
            </a:xfrm>
            <a:custGeom>
              <a:avLst/>
              <a:gdLst/>
              <a:ahLst/>
              <a:cxnLst/>
              <a:rect l="l" t="t" r="r" b="b"/>
              <a:pathLst>
                <a:path w="18670" h="19680" extrusionOk="0">
                  <a:moveTo>
                    <a:pt x="15758" y="576"/>
                  </a:moveTo>
                  <a:cubicBezTo>
                    <a:pt x="16856" y="576"/>
                    <a:pt x="17658" y="1447"/>
                    <a:pt x="17658" y="2475"/>
                  </a:cubicBezTo>
                  <a:cubicBezTo>
                    <a:pt x="17658" y="3556"/>
                    <a:pt x="16856" y="4428"/>
                    <a:pt x="15758" y="4428"/>
                  </a:cubicBezTo>
                  <a:cubicBezTo>
                    <a:pt x="14747" y="4428"/>
                    <a:pt x="13875" y="3556"/>
                    <a:pt x="13875" y="2475"/>
                  </a:cubicBezTo>
                  <a:cubicBezTo>
                    <a:pt x="13875" y="1447"/>
                    <a:pt x="14747" y="576"/>
                    <a:pt x="15758" y="576"/>
                  </a:cubicBezTo>
                  <a:close/>
                  <a:moveTo>
                    <a:pt x="1813" y="3556"/>
                  </a:moveTo>
                  <a:cubicBezTo>
                    <a:pt x="2475" y="3556"/>
                    <a:pt x="2981" y="4062"/>
                    <a:pt x="2981" y="4724"/>
                  </a:cubicBezTo>
                  <a:cubicBezTo>
                    <a:pt x="2981" y="5369"/>
                    <a:pt x="2475" y="5875"/>
                    <a:pt x="1813" y="5875"/>
                  </a:cubicBezTo>
                  <a:cubicBezTo>
                    <a:pt x="1168" y="5875"/>
                    <a:pt x="663" y="5369"/>
                    <a:pt x="663" y="4724"/>
                  </a:cubicBezTo>
                  <a:cubicBezTo>
                    <a:pt x="663" y="4062"/>
                    <a:pt x="1168" y="3556"/>
                    <a:pt x="1813" y="3556"/>
                  </a:cubicBezTo>
                  <a:close/>
                  <a:moveTo>
                    <a:pt x="8420" y="6833"/>
                  </a:moveTo>
                  <a:cubicBezTo>
                    <a:pt x="10093" y="6833"/>
                    <a:pt x="11400" y="8210"/>
                    <a:pt x="11400" y="9884"/>
                  </a:cubicBezTo>
                  <a:cubicBezTo>
                    <a:pt x="11400" y="11470"/>
                    <a:pt x="10093" y="12847"/>
                    <a:pt x="8420" y="12847"/>
                  </a:cubicBezTo>
                  <a:cubicBezTo>
                    <a:pt x="6764" y="12847"/>
                    <a:pt x="5456" y="11470"/>
                    <a:pt x="5456" y="9884"/>
                  </a:cubicBezTo>
                  <a:cubicBezTo>
                    <a:pt x="5456" y="8210"/>
                    <a:pt x="6764" y="6833"/>
                    <a:pt x="8420" y="6833"/>
                  </a:cubicBezTo>
                  <a:close/>
                  <a:moveTo>
                    <a:pt x="3277" y="16054"/>
                  </a:moveTo>
                  <a:cubicBezTo>
                    <a:pt x="3922" y="16054"/>
                    <a:pt x="4428" y="16560"/>
                    <a:pt x="4428" y="17205"/>
                  </a:cubicBezTo>
                  <a:cubicBezTo>
                    <a:pt x="4428" y="17867"/>
                    <a:pt x="3922" y="18373"/>
                    <a:pt x="3277" y="18373"/>
                  </a:cubicBezTo>
                  <a:cubicBezTo>
                    <a:pt x="2615" y="18373"/>
                    <a:pt x="2109" y="17867"/>
                    <a:pt x="2109" y="17205"/>
                  </a:cubicBezTo>
                  <a:cubicBezTo>
                    <a:pt x="2109" y="16560"/>
                    <a:pt x="2615" y="16054"/>
                    <a:pt x="3277" y="16054"/>
                  </a:cubicBezTo>
                  <a:close/>
                  <a:moveTo>
                    <a:pt x="16124" y="15322"/>
                  </a:moveTo>
                  <a:cubicBezTo>
                    <a:pt x="17222" y="15322"/>
                    <a:pt x="18007" y="16124"/>
                    <a:pt x="18007" y="17205"/>
                  </a:cubicBezTo>
                  <a:cubicBezTo>
                    <a:pt x="18007" y="18233"/>
                    <a:pt x="17222" y="19105"/>
                    <a:pt x="16124" y="19105"/>
                  </a:cubicBezTo>
                  <a:cubicBezTo>
                    <a:pt x="15113" y="19105"/>
                    <a:pt x="14242" y="18233"/>
                    <a:pt x="14242" y="17205"/>
                  </a:cubicBezTo>
                  <a:cubicBezTo>
                    <a:pt x="14242" y="16124"/>
                    <a:pt x="15113" y="15322"/>
                    <a:pt x="16124" y="15322"/>
                  </a:cubicBezTo>
                  <a:close/>
                  <a:moveTo>
                    <a:pt x="15758" y="0"/>
                  </a:moveTo>
                  <a:cubicBezTo>
                    <a:pt x="14381" y="0"/>
                    <a:pt x="13300" y="1081"/>
                    <a:pt x="13300" y="2475"/>
                  </a:cubicBezTo>
                  <a:cubicBezTo>
                    <a:pt x="13300" y="3120"/>
                    <a:pt x="13509" y="3626"/>
                    <a:pt x="13806" y="4062"/>
                  </a:cubicBezTo>
                  <a:lnTo>
                    <a:pt x="10755" y="7112"/>
                  </a:lnTo>
                  <a:cubicBezTo>
                    <a:pt x="10163" y="6537"/>
                    <a:pt x="9291" y="6241"/>
                    <a:pt x="8420" y="6241"/>
                  </a:cubicBezTo>
                  <a:cubicBezTo>
                    <a:pt x="7408" y="6241"/>
                    <a:pt x="6467" y="6676"/>
                    <a:pt x="5805" y="7339"/>
                  </a:cubicBezTo>
                  <a:lnTo>
                    <a:pt x="3417" y="5439"/>
                  </a:lnTo>
                  <a:cubicBezTo>
                    <a:pt x="3486" y="5230"/>
                    <a:pt x="3556" y="4933"/>
                    <a:pt x="3556" y="4724"/>
                  </a:cubicBezTo>
                  <a:cubicBezTo>
                    <a:pt x="3556" y="3696"/>
                    <a:pt x="2754" y="2911"/>
                    <a:pt x="1813" y="2911"/>
                  </a:cubicBezTo>
                  <a:cubicBezTo>
                    <a:pt x="802" y="2911"/>
                    <a:pt x="0" y="3696"/>
                    <a:pt x="0" y="4724"/>
                  </a:cubicBezTo>
                  <a:cubicBezTo>
                    <a:pt x="0" y="5665"/>
                    <a:pt x="802" y="6467"/>
                    <a:pt x="1813" y="6467"/>
                  </a:cubicBezTo>
                  <a:cubicBezTo>
                    <a:pt x="2249" y="6467"/>
                    <a:pt x="2754" y="6241"/>
                    <a:pt x="3051" y="5962"/>
                  </a:cubicBezTo>
                  <a:lnTo>
                    <a:pt x="5456" y="7775"/>
                  </a:lnTo>
                  <a:cubicBezTo>
                    <a:pt x="5020" y="8350"/>
                    <a:pt x="4794" y="9082"/>
                    <a:pt x="4794" y="9884"/>
                  </a:cubicBezTo>
                  <a:cubicBezTo>
                    <a:pt x="4794" y="10895"/>
                    <a:pt x="5299" y="11906"/>
                    <a:pt x="6031" y="12568"/>
                  </a:cubicBezTo>
                  <a:lnTo>
                    <a:pt x="3992" y="15619"/>
                  </a:lnTo>
                  <a:cubicBezTo>
                    <a:pt x="3783" y="15462"/>
                    <a:pt x="3556" y="15392"/>
                    <a:pt x="3277" y="15392"/>
                  </a:cubicBezTo>
                  <a:cubicBezTo>
                    <a:pt x="2319" y="15392"/>
                    <a:pt x="1534" y="16194"/>
                    <a:pt x="1534" y="17205"/>
                  </a:cubicBezTo>
                  <a:cubicBezTo>
                    <a:pt x="1534" y="18163"/>
                    <a:pt x="2319" y="18948"/>
                    <a:pt x="3277" y="18948"/>
                  </a:cubicBezTo>
                  <a:cubicBezTo>
                    <a:pt x="4219" y="18948"/>
                    <a:pt x="5020" y="18163"/>
                    <a:pt x="5020" y="17205"/>
                  </a:cubicBezTo>
                  <a:cubicBezTo>
                    <a:pt x="5020" y="16699"/>
                    <a:pt x="4864" y="16263"/>
                    <a:pt x="4497" y="15897"/>
                  </a:cubicBezTo>
                  <a:lnTo>
                    <a:pt x="6537" y="12934"/>
                  </a:lnTo>
                  <a:cubicBezTo>
                    <a:pt x="7042" y="13283"/>
                    <a:pt x="7705" y="13440"/>
                    <a:pt x="8420" y="13440"/>
                  </a:cubicBezTo>
                  <a:cubicBezTo>
                    <a:pt x="9291" y="13440"/>
                    <a:pt x="10023" y="13143"/>
                    <a:pt x="10686" y="12638"/>
                  </a:cubicBezTo>
                  <a:lnTo>
                    <a:pt x="14085" y="15758"/>
                  </a:lnTo>
                  <a:cubicBezTo>
                    <a:pt x="13806" y="16124"/>
                    <a:pt x="13649" y="16630"/>
                    <a:pt x="13649" y="17205"/>
                  </a:cubicBezTo>
                  <a:cubicBezTo>
                    <a:pt x="13649" y="18599"/>
                    <a:pt x="14747" y="19680"/>
                    <a:pt x="16124" y="19680"/>
                  </a:cubicBezTo>
                  <a:cubicBezTo>
                    <a:pt x="17501" y="19680"/>
                    <a:pt x="18669" y="18599"/>
                    <a:pt x="18669" y="17205"/>
                  </a:cubicBezTo>
                  <a:cubicBezTo>
                    <a:pt x="18669" y="15828"/>
                    <a:pt x="17501" y="14677"/>
                    <a:pt x="16124" y="14677"/>
                  </a:cubicBezTo>
                  <a:cubicBezTo>
                    <a:pt x="15549" y="14677"/>
                    <a:pt x="14956" y="14886"/>
                    <a:pt x="14520" y="15322"/>
                  </a:cubicBezTo>
                  <a:lnTo>
                    <a:pt x="11121" y="12272"/>
                  </a:lnTo>
                  <a:cubicBezTo>
                    <a:pt x="11697" y="11627"/>
                    <a:pt x="12063" y="10755"/>
                    <a:pt x="12063" y="9884"/>
                  </a:cubicBezTo>
                  <a:cubicBezTo>
                    <a:pt x="12063" y="9012"/>
                    <a:pt x="11697" y="8210"/>
                    <a:pt x="11191" y="7548"/>
                  </a:cubicBezTo>
                  <a:lnTo>
                    <a:pt x="14242" y="4498"/>
                  </a:lnTo>
                  <a:cubicBezTo>
                    <a:pt x="14677" y="4794"/>
                    <a:pt x="15183" y="5003"/>
                    <a:pt x="15758" y="5003"/>
                  </a:cubicBezTo>
                  <a:cubicBezTo>
                    <a:pt x="17135" y="5003"/>
                    <a:pt x="18303" y="3853"/>
                    <a:pt x="18303" y="2475"/>
                  </a:cubicBezTo>
                  <a:cubicBezTo>
                    <a:pt x="18303" y="1081"/>
                    <a:pt x="17135" y="0"/>
                    <a:pt x="157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669;p50">
              <a:extLst>
                <a:ext uri="{FF2B5EF4-FFF2-40B4-BE49-F238E27FC236}">
                  <a16:creationId xmlns:a16="http://schemas.microsoft.com/office/drawing/2014/main" id="{A4B8320E-3624-4658-9B4D-0212BAD8D225}"/>
                </a:ext>
              </a:extLst>
            </p:cNvPr>
            <p:cNvSpPr/>
            <p:nvPr/>
          </p:nvSpPr>
          <p:spPr>
            <a:xfrm>
              <a:off x="3614138" y="1369800"/>
              <a:ext cx="54500" cy="54500"/>
            </a:xfrm>
            <a:custGeom>
              <a:avLst/>
              <a:gdLst/>
              <a:ahLst/>
              <a:cxnLst/>
              <a:rect l="l" t="t" r="r" b="b"/>
              <a:pathLst>
                <a:path w="2180" h="2180" extrusionOk="0">
                  <a:moveTo>
                    <a:pt x="1099" y="1"/>
                  </a:moveTo>
                  <a:cubicBezTo>
                    <a:pt x="506" y="1"/>
                    <a:pt x="1" y="506"/>
                    <a:pt x="1" y="1082"/>
                  </a:cubicBezTo>
                  <a:cubicBezTo>
                    <a:pt x="1" y="1674"/>
                    <a:pt x="506" y="2180"/>
                    <a:pt x="1099" y="2180"/>
                  </a:cubicBezTo>
                  <a:cubicBezTo>
                    <a:pt x="1674" y="2180"/>
                    <a:pt x="2179" y="1674"/>
                    <a:pt x="2179" y="1082"/>
                  </a:cubicBezTo>
                  <a:cubicBezTo>
                    <a:pt x="2179" y="506"/>
                    <a:pt x="1674" y="1"/>
                    <a:pt x="10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670;p50">
              <a:extLst>
                <a:ext uri="{FF2B5EF4-FFF2-40B4-BE49-F238E27FC236}">
                  <a16:creationId xmlns:a16="http://schemas.microsoft.com/office/drawing/2014/main" id="{98DB523E-CDEC-4271-854C-556E27DF17E2}"/>
                </a:ext>
              </a:extLst>
            </p:cNvPr>
            <p:cNvSpPr/>
            <p:nvPr/>
          </p:nvSpPr>
          <p:spPr>
            <a:xfrm>
              <a:off x="3623288" y="1738475"/>
              <a:ext cx="52750" cy="54500"/>
            </a:xfrm>
            <a:custGeom>
              <a:avLst/>
              <a:gdLst/>
              <a:ahLst/>
              <a:cxnLst/>
              <a:rect l="l" t="t" r="r" b="b"/>
              <a:pathLst>
                <a:path w="2110" h="2180" extrusionOk="0">
                  <a:moveTo>
                    <a:pt x="1012" y="1"/>
                  </a:moveTo>
                  <a:cubicBezTo>
                    <a:pt x="436" y="1"/>
                    <a:pt x="1" y="506"/>
                    <a:pt x="1" y="1081"/>
                  </a:cubicBezTo>
                  <a:cubicBezTo>
                    <a:pt x="1" y="1674"/>
                    <a:pt x="436" y="2179"/>
                    <a:pt x="1012" y="2179"/>
                  </a:cubicBezTo>
                  <a:cubicBezTo>
                    <a:pt x="1674" y="2179"/>
                    <a:pt x="2110" y="1674"/>
                    <a:pt x="2110" y="1081"/>
                  </a:cubicBezTo>
                  <a:cubicBezTo>
                    <a:pt x="2110" y="506"/>
                    <a:pt x="1674" y="1"/>
                    <a:pt x="10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671;p50">
              <a:extLst>
                <a:ext uri="{FF2B5EF4-FFF2-40B4-BE49-F238E27FC236}">
                  <a16:creationId xmlns:a16="http://schemas.microsoft.com/office/drawing/2014/main" id="{DAEA73AC-8A5E-4027-8D9F-E05AA8E84018}"/>
                </a:ext>
              </a:extLst>
            </p:cNvPr>
            <p:cNvSpPr/>
            <p:nvPr/>
          </p:nvSpPr>
          <p:spPr>
            <a:xfrm>
              <a:off x="3307338" y="1754600"/>
              <a:ext cx="30975" cy="30975"/>
            </a:xfrm>
            <a:custGeom>
              <a:avLst/>
              <a:gdLst/>
              <a:ahLst/>
              <a:cxnLst/>
              <a:rect l="l" t="t" r="r" b="b"/>
              <a:pathLst>
                <a:path w="1239" h="1239" extrusionOk="0">
                  <a:moveTo>
                    <a:pt x="646" y="0"/>
                  </a:moveTo>
                  <a:cubicBezTo>
                    <a:pt x="297" y="0"/>
                    <a:pt x="1" y="297"/>
                    <a:pt x="1" y="593"/>
                  </a:cubicBezTo>
                  <a:cubicBezTo>
                    <a:pt x="1" y="942"/>
                    <a:pt x="297" y="1238"/>
                    <a:pt x="646" y="1238"/>
                  </a:cubicBezTo>
                  <a:cubicBezTo>
                    <a:pt x="942" y="1238"/>
                    <a:pt x="1239" y="942"/>
                    <a:pt x="1239" y="593"/>
                  </a:cubicBezTo>
                  <a:cubicBezTo>
                    <a:pt x="1239" y="297"/>
                    <a:pt x="942" y="0"/>
                    <a:pt x="6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 video">
            <a:hlinkClick r:id="" action="ppaction://media"/>
            <a:extLst>
              <a:ext uri="{FF2B5EF4-FFF2-40B4-BE49-F238E27FC236}">
                <a16:creationId xmlns:a16="http://schemas.microsoft.com/office/drawing/2014/main" id="{687D8653-1F7B-4752-9286-45BD5D4AE6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8963" y="416997"/>
            <a:ext cx="7666074" cy="4309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078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4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rtual Slides for Education Da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FFE9E9"/>
      </a:lt2>
      <a:accent1>
        <a:srgbClr val="F56B6B"/>
      </a:accent1>
      <a:accent2>
        <a:srgbClr val="A4CDFF"/>
      </a:accent2>
      <a:accent3>
        <a:srgbClr val="2477CF"/>
      </a:accent3>
      <a:accent4>
        <a:srgbClr val="FCD5D5"/>
      </a:accent4>
      <a:accent5>
        <a:srgbClr val="4D0000"/>
      </a:accent5>
      <a:accent6>
        <a:srgbClr val="FFA8A8"/>
      </a:accent6>
      <a:hlink>
        <a:srgbClr val="4D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250</Words>
  <Application>Microsoft Office PowerPoint</Application>
  <PresentationFormat>Trình chiếu Trên màn hình (16:9)</PresentationFormat>
  <Paragraphs>50</Paragraphs>
  <Slides>9</Slides>
  <Notes>9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8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9</vt:i4>
      </vt:variant>
    </vt:vector>
  </HeadingPairs>
  <TitlesOfParts>
    <vt:vector size="18" baseType="lpstr">
      <vt:lpstr>Fira Sans Condensed Medium</vt:lpstr>
      <vt:lpstr>Courier New</vt:lpstr>
      <vt:lpstr>Aldrich</vt:lpstr>
      <vt:lpstr>Advent Pro SemiBold</vt:lpstr>
      <vt:lpstr>Arial</vt:lpstr>
      <vt:lpstr>Didact Gothic</vt:lpstr>
      <vt:lpstr>Roboto Medium</vt:lpstr>
      <vt:lpstr>Maven Pro</vt:lpstr>
      <vt:lpstr>Virtual Slides for Education Day by Slidesgo</vt:lpstr>
      <vt:lpstr>SORTING VISUALIZER </vt:lpstr>
      <vt:lpstr>PROBLEM</vt:lpstr>
      <vt:lpstr>SOLUTION</vt:lpstr>
      <vt:lpstr>Bản trình bày PowerPoint</vt:lpstr>
      <vt:lpstr>Bản trình bày PowerPoint</vt:lpstr>
      <vt:lpstr>Bản trình bày PowerPoint</vt:lpstr>
      <vt:lpstr>Bản trình bày PowerPoint</vt:lpstr>
      <vt:lpstr>OOP TECHNIQUES</vt:lpstr>
      <vt:lpstr>Bản trình bày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SLIDES FOR EDUCATION DAY</dc:title>
  <dc:creator>ThienTrang</dc:creator>
  <cp:lastModifiedBy>NGUYEN VU THIEN TRANG 20194459</cp:lastModifiedBy>
  <cp:revision>14</cp:revision>
  <dcterms:modified xsi:type="dcterms:W3CDTF">2021-06-06T13:30:53Z</dcterms:modified>
</cp:coreProperties>
</file>